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99" r:id="rId2"/>
  </p:sldMasterIdLst>
  <p:notesMasterIdLst>
    <p:notesMasterId r:id="rId20"/>
  </p:notesMasterIdLst>
  <p:sldIdLst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70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3" r:id="rId19"/>
  </p:sldIdLst>
  <p:sldSz cx="1219200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171450" indent="2857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342900" indent="5715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514350" indent="8572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685800" indent="11430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5C87A-B333-4A7C-9023-1BB84FB23B1A}" type="datetimeFigureOut">
              <a:rPr lang="tr-TR" smtClean="0"/>
              <a:t>20.12.2022</a:t>
            </a:fld>
            <a:endParaRPr lang="tr-TR" dirty="0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 dirty="0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36FCA-9B63-471D-A4D1-73A2DA2864F4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7302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36FCA-9B63-471D-A4D1-73A2DA2864F4}" type="slidenum">
              <a:rPr lang="tr-TR" smtClean="0"/>
              <a:t>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6611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813043"/>
            <a:ext cx="10972800" cy="2313120"/>
          </a:xfrm>
          <a:prstGeom prst="rect">
            <a:avLst/>
          </a:prstGeom>
        </p:spPr>
        <p:txBody>
          <a:bodyPr vert="horz" lIns="34290" tIns="17145" rIns="34290" bIns="17145"/>
          <a:lstStyle>
            <a:lvl1pPr indent="0" algn="ctr">
              <a:defRPr sz="3200" spc="400"/>
            </a:lvl1pPr>
            <a:lvl2pPr indent="0" algn="ctr">
              <a:defRPr spc="67"/>
            </a:lvl2pPr>
            <a:lvl3pPr indent="0" algn="ctr">
              <a:defRPr spc="67"/>
            </a:lvl3pPr>
            <a:lvl4pPr indent="0" algn="ctr">
              <a:defRPr spc="67"/>
            </a:lvl4pPr>
            <a:lvl5pPr indent="0" algn="ctr">
              <a:defRPr spc="67"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2502212366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Projec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29100" y="304800"/>
            <a:ext cx="3733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tr-TR">
                <a:sym typeface="Novecento wide Book" charset="0"/>
              </a:rPr>
              <a:t>Asıl başlık stilini düzenlemek için tıklayın</a:t>
            </a:r>
            <a:endParaRPr lang="en-US" dirty="0">
              <a:sym typeface="Novecento wide Book" charset="0"/>
            </a:endParaRP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192011" y="2276872"/>
            <a:ext cx="4800533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192011" y="1892830"/>
            <a:ext cx="4800533" cy="480053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192011" y="3044957"/>
            <a:ext cx="4800533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192011" y="2660915"/>
            <a:ext cx="4800533" cy="480053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192011" y="3909054"/>
            <a:ext cx="4800533" cy="1632181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192011" y="3525011"/>
            <a:ext cx="4800533" cy="480053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1007435" y="1892829"/>
            <a:ext cx="4896544" cy="3551568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r>
              <a:rPr lang="tr-TR" noProof="0" dirty="0">
                <a:sym typeface="Josefin Slab" charset="0"/>
              </a:rPr>
              <a:t>Resim eklemek için simgeye tıklayın</a:t>
            </a:r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87DD5FC-B613-8747-95B6-385A0B3269A4}" type="datetime4">
              <a:rPr lang="en-US" smtClean="0"/>
              <a:pPr/>
              <a:t>December 20,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82180"/>
      </p:ext>
    </p:extLst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29100" y="304800"/>
            <a:ext cx="3733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tr-TR">
                <a:sym typeface="Novecento wide Book" charset="0"/>
              </a:rPr>
              <a:t>Asıl başlık stilini düzenlemek için tıklayın</a:t>
            </a:r>
            <a:endParaRPr lang="en-US" dirty="0">
              <a:sym typeface="Novecento wide Book" charset="0"/>
            </a:endParaRP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192011" y="1892830"/>
            <a:ext cx="4800533" cy="3648405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1007435" y="1892829"/>
            <a:ext cx="4896544" cy="3551568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r>
              <a:rPr lang="tr-TR" noProof="0" dirty="0">
                <a:sym typeface="Josefin Slab" charset="0"/>
              </a:rPr>
              <a:t>Resim eklemek için simgeye tıklayın</a:t>
            </a:r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0EE2A08B-D941-CC41-B9E2-677495B4FAC1}" type="datetime4">
              <a:rPr lang="en-US" smtClean="0"/>
              <a:pPr/>
              <a:t>December 20,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16652"/>
      </p:ext>
    </p:extLst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29100" y="304800"/>
            <a:ext cx="3733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tr-TR">
                <a:sym typeface="Novecento wide Book" charset="0"/>
              </a:rPr>
              <a:t>Asıl başlık stilini düzenlemek için tıklayın</a:t>
            </a:r>
            <a:endParaRPr lang="en-US" dirty="0">
              <a:sym typeface="Novecento wide Book" charset="0"/>
            </a:endParaRP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1007435" y="1989667"/>
            <a:ext cx="4896544" cy="3551568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r>
              <a:rPr lang="tr-TR" noProof="0" dirty="0">
                <a:sym typeface="Josefin Slab" charset="0"/>
              </a:rPr>
              <a:t>Resim eklemek için simgeye tıklayın</a:t>
            </a:r>
            <a:endParaRPr lang="en-US" noProof="0" dirty="0">
              <a:sym typeface="Josefin Slab" charset="0"/>
            </a:endParaRPr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6288021" y="1989667"/>
            <a:ext cx="4896544" cy="3551568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r>
              <a:rPr lang="tr-TR" noProof="0" dirty="0">
                <a:sym typeface="Josefin Slab" charset="0"/>
              </a:rPr>
              <a:t>Resim eklemek için simgeye tıklayın</a:t>
            </a:r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78817DC1-8B8F-0E4C-9E39-B8EEA18CB2B5}" type="datetime4">
              <a:rPr lang="en-US" smtClean="0"/>
              <a:pPr/>
              <a:t>December 20,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 dirty="0"/>
              <a:t>AQUARELLE POWERPOINT TEMPLATE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379488"/>
      </p:ext>
    </p:extLst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ertica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29100" y="304800"/>
            <a:ext cx="3733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tr-TR">
                <a:sym typeface="Novecento wide Book" charset="0"/>
              </a:rPr>
              <a:t>Asıl başlık stilini düzenlemek için tıklayın</a:t>
            </a:r>
            <a:endParaRPr lang="en-US" dirty="0">
              <a:sym typeface="Novecento wide Book" charset="0"/>
            </a:endParaRP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719403" y="1989667"/>
            <a:ext cx="3360373" cy="4031621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r>
              <a:rPr lang="tr-TR" noProof="0" dirty="0">
                <a:sym typeface="Josefin Slab" charset="0"/>
              </a:rPr>
              <a:t>Resim eklemek için simgeye tıklayın</a:t>
            </a:r>
            <a:endParaRPr lang="en-US" noProof="0" dirty="0">
              <a:sym typeface="Josefin Slab" charset="0"/>
            </a:endParaRP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4415814" y="1989667"/>
            <a:ext cx="3360373" cy="4031621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r>
              <a:rPr lang="tr-TR" noProof="0" dirty="0">
                <a:sym typeface="Josefin Slab" charset="0"/>
              </a:rPr>
              <a:t>Resim eklemek için simgeye tıklayın</a:t>
            </a:r>
            <a:endParaRPr lang="en-US" noProof="0" dirty="0">
              <a:sym typeface="Josefin Slab" charset="0"/>
            </a:endParaRPr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8112224" y="1989667"/>
            <a:ext cx="3360373" cy="4031621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r>
              <a:rPr lang="tr-TR" noProof="0" dirty="0">
                <a:sym typeface="Josefin Slab" charset="0"/>
              </a:rPr>
              <a:t>Resim eklemek için simgeye tıklayın</a:t>
            </a:r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725882D-90A1-F045-AFA6-53A475A280DA}" type="datetime4">
              <a:rPr lang="en-US" smtClean="0"/>
              <a:pPr/>
              <a:t>December 20,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215888"/>
      </p:ext>
    </p:extLst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29100" y="304800"/>
            <a:ext cx="3733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tr-TR">
                <a:sym typeface="Novecento wide Book" charset="0"/>
              </a:rPr>
              <a:t>Asıl başlık stilini düzenlemek için tıklayın</a:t>
            </a:r>
            <a:endParaRPr lang="en-US" dirty="0">
              <a:sym typeface="Novecento wide Book" charset="0"/>
            </a:endParaRP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1199456" y="4485117"/>
            <a:ext cx="2208245" cy="1728192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1199456" y="4101075"/>
            <a:ext cx="2208245" cy="480053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67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1295467" y="1797051"/>
            <a:ext cx="2016224" cy="2112003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733"/>
            </a:lvl1pPr>
          </a:lstStyle>
          <a:p>
            <a:pPr lvl="0"/>
            <a:r>
              <a:rPr lang="tr-TR" noProof="0" dirty="0">
                <a:sym typeface="Josefin Slab" charset="0"/>
              </a:rPr>
              <a:t>Resim eklemek için simgeye tıklayın</a:t>
            </a:r>
            <a:endParaRPr lang="en-US" noProof="0" dirty="0">
              <a:sym typeface="Josefin Slab" charset="0"/>
            </a:endParaRP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791744" y="4485117"/>
            <a:ext cx="2208245" cy="1728192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3791744" y="4101075"/>
            <a:ext cx="2208245" cy="480053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67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3887755" y="1797051"/>
            <a:ext cx="2016224" cy="2112003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4267"/>
            </a:lvl1pPr>
          </a:lstStyle>
          <a:p>
            <a:pPr lvl="0"/>
            <a:r>
              <a:rPr lang="tr-TR" noProof="0" dirty="0">
                <a:sym typeface="Josefin Slab" charset="0"/>
              </a:rPr>
              <a:t>Resim eklemek için simgeye tıklayın</a:t>
            </a:r>
            <a:endParaRPr lang="en-US" noProof="0" dirty="0">
              <a:sym typeface="Josefin Slab" charset="0"/>
            </a:endParaRP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6384032" y="4485117"/>
            <a:ext cx="2208245" cy="1728192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6384032" y="4101075"/>
            <a:ext cx="2208245" cy="480053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67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6480043" y="1797051"/>
            <a:ext cx="2016224" cy="2112003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4267"/>
            </a:lvl1pPr>
          </a:lstStyle>
          <a:p>
            <a:pPr lvl="0"/>
            <a:r>
              <a:rPr lang="tr-TR" noProof="0" dirty="0">
                <a:sym typeface="Josefin Slab" charset="0"/>
              </a:rPr>
              <a:t>Resim eklemek için simgeye tıklayın</a:t>
            </a:r>
            <a:endParaRPr lang="en-US" noProof="0" dirty="0">
              <a:sym typeface="Josefin Slab" charset="0"/>
            </a:endParaRP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8976320" y="4485117"/>
            <a:ext cx="2208245" cy="1728192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8976320" y="4101075"/>
            <a:ext cx="2208245" cy="480053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67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8" name="Picture Placeholder 18"/>
          <p:cNvSpPr>
            <a:spLocks noGrp="1"/>
          </p:cNvSpPr>
          <p:nvPr>
            <p:ph type="pic" sz="quarter" idx="24"/>
          </p:nvPr>
        </p:nvSpPr>
        <p:spPr>
          <a:xfrm>
            <a:off x="9072331" y="1797051"/>
            <a:ext cx="2016224" cy="2112003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4267"/>
            </a:lvl1pPr>
          </a:lstStyle>
          <a:p>
            <a:pPr lvl="0"/>
            <a:r>
              <a:rPr lang="tr-TR" noProof="0" dirty="0">
                <a:sym typeface="Josefin Slab" charset="0"/>
              </a:rPr>
              <a:t>Resim eklemek için simgeye tıklayın</a:t>
            </a:r>
            <a:endParaRPr lang="en-US" noProof="0" dirty="0">
              <a:sym typeface="Josefin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575050"/>
      </p:ext>
    </p:extLst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/Media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29100" y="304800"/>
            <a:ext cx="3733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tr-TR">
                <a:sym typeface="Novecento wide Book" charset="0"/>
              </a:rPr>
              <a:t>Asıl başlık stilini düzenlemek için tıklayın</a:t>
            </a:r>
            <a:endParaRPr lang="en-US" dirty="0">
              <a:sym typeface="Novecento wide Book" charset="0"/>
            </a:endParaRP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152117" y="2372883"/>
            <a:ext cx="3840427" cy="3168352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7152117" y="1988840"/>
            <a:ext cx="3840427" cy="480053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20"/>
          </p:nvPr>
        </p:nvSpPr>
        <p:spPr>
          <a:xfrm>
            <a:off x="1103445" y="1989469"/>
            <a:ext cx="5856651" cy="35517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r>
              <a:rPr lang="tr-TR" noProof="0" dirty="0">
                <a:sym typeface="Josefin Slab" charset="0"/>
              </a:rPr>
              <a:t>Medya eklemek için simgeye tıklayın</a:t>
            </a:r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D15834E-D8CA-8347-A842-82D0B3EFEC07}" type="datetime4">
              <a:rPr lang="en-US" smtClean="0"/>
              <a:pPr/>
              <a:t>December 20,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757883"/>
      </p:ext>
    </p:extLst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Graph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29100" y="304800"/>
            <a:ext cx="3733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tr-TR">
                <a:sym typeface="Novecento wide Book" charset="0"/>
              </a:rPr>
              <a:t>Asıl başlık stilini düzenlemek için tıklayın</a:t>
            </a:r>
            <a:endParaRPr lang="en-US" dirty="0">
              <a:sym typeface="Novecento wide Book" charset="0"/>
            </a:endParaRP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152117" y="2372883"/>
            <a:ext cx="3840427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2133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7152117" y="1988840"/>
            <a:ext cx="3840427" cy="480053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21"/>
          </p:nvPr>
        </p:nvSpPr>
        <p:spPr>
          <a:xfrm>
            <a:off x="719403" y="1989468"/>
            <a:ext cx="6336703" cy="4127831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tr-TR" noProof="0" dirty="0">
                <a:sym typeface="Josefin Slab" charset="0"/>
              </a:rPr>
              <a:t>Grafik eklemek için simgeye tıklayın</a:t>
            </a:r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6614924-A657-3F4C-93D0-743FFD523A5C}" type="datetime4">
              <a:rPr lang="en-US" smtClean="0"/>
              <a:pPr/>
              <a:t>December 20,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125858"/>
      </p:ext>
    </p:extLst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oughtBubbleLeftPoin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214" y="1892829"/>
            <a:ext cx="3403628" cy="2880320"/>
          </a:xfrm>
          <a:prstGeom prst="rect">
            <a:avLst/>
          </a:prstGeom>
        </p:spPr>
      </p:pic>
      <p:pic>
        <p:nvPicPr>
          <p:cNvPr id="14" name="Picture 13" descr="ThoughtBubbleRightPoin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988840"/>
            <a:ext cx="3520227" cy="2846981"/>
          </a:xfrm>
          <a:prstGeom prst="rect">
            <a:avLst/>
          </a:prstGeom>
        </p:spPr>
      </p:pic>
      <p:pic>
        <p:nvPicPr>
          <p:cNvPr id="15" name="Picture 14" descr="ThoughtBubbleStraightPoint_Mi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892829"/>
            <a:ext cx="3496595" cy="2880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9100" y="304800"/>
            <a:ext cx="3733800" cy="939800"/>
          </a:xfrm>
          <a:prstGeom prst="rect">
            <a:avLst/>
          </a:prstGeo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1007435" y="2468893"/>
            <a:ext cx="2688299" cy="144016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880"/>
              </a:lnSpc>
              <a:defRPr lang="en-US" sz="24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815413" y="5253203"/>
            <a:ext cx="3168352" cy="4800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815413" y="4869160"/>
            <a:ext cx="3168352" cy="4800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559829" y="5253203"/>
            <a:ext cx="3168352" cy="4800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4559829" y="4869160"/>
            <a:ext cx="3168352" cy="4800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8304245" y="5253203"/>
            <a:ext cx="3168352" cy="4800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8304245" y="4869160"/>
            <a:ext cx="3168352" cy="4800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4751851" y="2468893"/>
            <a:ext cx="2688299" cy="144016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880"/>
              </a:lnSpc>
              <a:defRPr lang="en-US" sz="24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3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8400256" y="2468893"/>
            <a:ext cx="2688299" cy="144016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880"/>
              </a:lnSpc>
              <a:defRPr lang="en-US" sz="24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9700C9D-3DC1-194E-A42D-C8DC82797AC2}" type="datetime4">
              <a:rPr lang="en-US" smtClean="0"/>
              <a:pPr/>
              <a:t>December 20,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23759"/>
      </p:ext>
    </p:extLst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3" y="1796819"/>
            <a:ext cx="2125561" cy="2112235"/>
          </a:xfrm>
          <a:prstGeom prst="rect">
            <a:avLst/>
          </a:prstGeom>
        </p:spPr>
      </p:pic>
      <p:pic>
        <p:nvPicPr>
          <p:cNvPr id="13" name="Picture 12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724" y="1796819"/>
            <a:ext cx="2125561" cy="2112235"/>
          </a:xfrm>
          <a:prstGeom prst="rect">
            <a:avLst/>
          </a:prstGeom>
        </p:spPr>
      </p:pic>
      <p:pic>
        <p:nvPicPr>
          <p:cNvPr id="14" name="Picture 13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44" y="1796819"/>
            <a:ext cx="2125561" cy="2112235"/>
          </a:xfrm>
          <a:prstGeom prst="rect">
            <a:avLst/>
          </a:prstGeom>
        </p:spPr>
      </p:pic>
      <p:pic>
        <p:nvPicPr>
          <p:cNvPr id="15" name="Picture 14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364" y="1796819"/>
            <a:ext cx="2125561" cy="2112235"/>
          </a:xfrm>
          <a:prstGeom prst="rect">
            <a:avLst/>
          </a:prstGeom>
        </p:spPr>
      </p:pic>
      <p:pic>
        <p:nvPicPr>
          <p:cNvPr id="24" name="Picture 23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2564904"/>
            <a:ext cx="555581" cy="768085"/>
          </a:xfrm>
          <a:prstGeom prst="rect">
            <a:avLst/>
          </a:prstGeom>
        </p:spPr>
      </p:pic>
      <p:pic>
        <p:nvPicPr>
          <p:cNvPr id="25" name="Picture 24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2564904"/>
            <a:ext cx="555581" cy="768085"/>
          </a:xfrm>
          <a:prstGeom prst="rect">
            <a:avLst/>
          </a:prstGeom>
        </p:spPr>
      </p:pic>
      <p:pic>
        <p:nvPicPr>
          <p:cNvPr id="26" name="Picture 25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564904"/>
            <a:ext cx="555581" cy="7680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19403" y="4293096"/>
            <a:ext cx="2112235" cy="480053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2133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599723" y="4293096"/>
            <a:ext cx="2112235" cy="480053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2133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480043" y="4293096"/>
            <a:ext cx="2112235" cy="480053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2133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9360363" y="4293096"/>
            <a:ext cx="2112235" cy="480053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2133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1007435" y="2660915"/>
            <a:ext cx="1536171" cy="4800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24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3887755" y="2660915"/>
            <a:ext cx="1536171" cy="4800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24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6768075" y="2660915"/>
            <a:ext cx="1536171" cy="4800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24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9648395" y="2660915"/>
            <a:ext cx="1536171" cy="4800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24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4876A059-1C36-894F-8284-E520E47725DB}" type="datetime4">
              <a:rPr lang="en-US" smtClean="0"/>
              <a:pPr/>
              <a:t>December 20,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58523"/>
      </p:ext>
    </p:extLst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1423010"/>
            <a:ext cx="1632181" cy="162194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60096" y="2084851"/>
            <a:ext cx="4622304" cy="3744416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457189" indent="-457189" algn="l">
              <a:buClr>
                <a:schemeClr val="bg2"/>
              </a:buClr>
              <a:buSzPct val="100000"/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-457189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457189" indent="-457189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457189" indent="-457189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457189" indent="-457189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229100" y="304800"/>
            <a:ext cx="3733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tr-TR">
                <a:sym typeface="Novecento wide Book" charset="0"/>
              </a:rPr>
              <a:t>Asıl başlık stilini düzenlemek için tıklayın</a:t>
            </a:r>
            <a:endParaRPr lang="en-US" dirty="0">
              <a:sym typeface="Novecento wide Book" charset="0"/>
            </a:endParaRPr>
          </a:p>
        </p:txBody>
      </p:sp>
      <p:pic>
        <p:nvPicPr>
          <p:cNvPr id="15" name="Picture 14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2660915"/>
            <a:ext cx="1632181" cy="1621948"/>
          </a:xfrm>
          <a:prstGeom prst="rect">
            <a:avLst/>
          </a:prstGeom>
        </p:spPr>
      </p:pic>
      <p:pic>
        <p:nvPicPr>
          <p:cNvPr id="16" name="Picture 15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723" y="4773150"/>
            <a:ext cx="1632181" cy="1621948"/>
          </a:xfrm>
          <a:prstGeom prst="rect">
            <a:avLst/>
          </a:prstGeom>
        </p:spPr>
      </p:pic>
      <p:pic>
        <p:nvPicPr>
          <p:cNvPr id="17" name="Picture 16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7" y="4773150"/>
            <a:ext cx="1632181" cy="1621948"/>
          </a:xfrm>
          <a:prstGeom prst="rect">
            <a:avLst/>
          </a:prstGeom>
        </p:spPr>
      </p:pic>
      <p:pic>
        <p:nvPicPr>
          <p:cNvPr id="18" name="Picture 17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3" y="2756926"/>
            <a:ext cx="1632181" cy="1621948"/>
          </a:xfrm>
          <a:prstGeom prst="rect">
            <a:avLst/>
          </a:prstGeom>
        </p:spPr>
      </p:pic>
      <p:pic>
        <p:nvPicPr>
          <p:cNvPr id="19" name="Picture 18" descr="FancyBracket.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28754" y="3460077"/>
            <a:ext cx="3710559" cy="960107"/>
          </a:xfrm>
          <a:prstGeom prst="rect">
            <a:avLst/>
          </a:prstGeom>
        </p:spPr>
      </p:pic>
      <p:pic>
        <p:nvPicPr>
          <p:cNvPr id="20" name="Picture 19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7" r="-1"/>
          <a:stretch/>
        </p:blipFill>
        <p:spPr>
          <a:xfrm rot="405066">
            <a:off x="3974754" y="1907089"/>
            <a:ext cx="997308" cy="711312"/>
          </a:xfrm>
          <a:prstGeom prst="rect">
            <a:avLst/>
          </a:prstGeom>
        </p:spPr>
      </p:pic>
      <p:pic>
        <p:nvPicPr>
          <p:cNvPr id="21" name="Picture 20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4515958">
            <a:off x="4694059" y="4348359"/>
            <a:ext cx="931527" cy="711312"/>
          </a:xfrm>
          <a:prstGeom prst="rect">
            <a:avLst/>
          </a:prstGeom>
        </p:spPr>
      </p:pic>
      <p:pic>
        <p:nvPicPr>
          <p:cNvPr id="22" name="Picture 21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12887490">
            <a:off x="736583" y="4280031"/>
            <a:ext cx="931527" cy="711312"/>
          </a:xfrm>
          <a:prstGeom prst="rect">
            <a:avLst/>
          </a:prstGeom>
        </p:spPr>
      </p:pic>
      <p:pic>
        <p:nvPicPr>
          <p:cNvPr id="23" name="Picture 22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17285660">
            <a:off x="1408441" y="1802332"/>
            <a:ext cx="931527" cy="711312"/>
          </a:xfrm>
          <a:prstGeom prst="rect">
            <a:avLst/>
          </a:prstGeom>
        </p:spPr>
      </p:pic>
      <p:sp>
        <p:nvSpPr>
          <p:cNvPr id="24" name="Rectangle 14"/>
          <p:cNvSpPr>
            <a:spLocks/>
          </p:cNvSpPr>
          <p:nvPr userDrawn="1"/>
        </p:nvSpPr>
        <p:spPr bwMode="auto">
          <a:xfrm>
            <a:off x="2831638" y="1800496"/>
            <a:ext cx="67207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25" name="Rectangle 15"/>
          <p:cNvSpPr>
            <a:spLocks/>
          </p:cNvSpPr>
          <p:nvPr userDrawn="1"/>
        </p:nvSpPr>
        <p:spPr bwMode="auto">
          <a:xfrm>
            <a:off x="4463819" y="2974690"/>
            <a:ext cx="86409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26" name="Rectangle 16"/>
          <p:cNvSpPr>
            <a:spLocks/>
          </p:cNvSpPr>
          <p:nvPr userDrawn="1"/>
        </p:nvSpPr>
        <p:spPr bwMode="auto">
          <a:xfrm>
            <a:off x="4237566" y="5123418"/>
            <a:ext cx="41827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27" name="Rectangle 17"/>
          <p:cNvSpPr>
            <a:spLocks/>
          </p:cNvSpPr>
          <p:nvPr userDrawn="1"/>
        </p:nvSpPr>
        <p:spPr bwMode="auto">
          <a:xfrm>
            <a:off x="1775521" y="5182652"/>
            <a:ext cx="672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28" name="Rectangle 18"/>
          <p:cNvSpPr>
            <a:spLocks/>
          </p:cNvSpPr>
          <p:nvPr userDrawn="1"/>
        </p:nvSpPr>
        <p:spPr bwMode="auto">
          <a:xfrm>
            <a:off x="1103447" y="3154702"/>
            <a:ext cx="7680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pic>
        <p:nvPicPr>
          <p:cNvPr id="30" name="Picture 29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8435657">
            <a:off x="2740326" y="5767231"/>
            <a:ext cx="931527" cy="71131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7FBC-5B3C-9D47-9BB6-84BD898629EA}" type="datetime4">
              <a:rPr lang="en-US" smtClean="0"/>
              <a:pPr/>
              <a:t>December 20, 2022</a:t>
            </a:fld>
            <a:endParaRPr lang="en-US" dirty="0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AQUARELLE POWERPOINT TEMPLATE</a:t>
            </a: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416067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C4E7-52DD-43AD-8002-6C614B991F3F}" type="datetimeFigureOut">
              <a:rPr lang="tr-TR" smtClean="0"/>
              <a:t>20.12.2022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F590A-B2DC-4AFA-AEA5-39F7466F1847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865313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900949" y="1604798"/>
            <a:ext cx="4330956" cy="4508711"/>
            <a:chOff x="645278" y="1203598"/>
            <a:chExt cx="3248217" cy="3381533"/>
          </a:xfrm>
        </p:grpSpPr>
        <p:pic>
          <p:nvPicPr>
            <p:cNvPr id="31" name="Picture 30" descr="Asterisk_CoralPink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2326736"/>
              <a:ext cx="1261032" cy="1253126"/>
            </a:xfrm>
            <a:prstGeom prst="rect">
              <a:avLst/>
            </a:prstGeom>
          </p:spPr>
        </p:pic>
        <p:pic>
          <p:nvPicPr>
            <p:cNvPr id="32" name="Picture 31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688" y="1203598"/>
              <a:ext cx="1052988" cy="1046386"/>
            </a:xfrm>
            <a:prstGeom prst="rect">
              <a:avLst/>
            </a:prstGeom>
          </p:spPr>
        </p:pic>
        <p:pic>
          <p:nvPicPr>
            <p:cNvPr id="33" name="Picture 32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226542">
              <a:off x="2843808" y="1707654"/>
              <a:ext cx="1052988" cy="1046386"/>
            </a:xfrm>
            <a:prstGeom prst="rect">
              <a:avLst/>
            </a:prstGeom>
          </p:spPr>
        </p:pic>
        <p:pic>
          <p:nvPicPr>
            <p:cNvPr id="34" name="Picture 33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386463">
              <a:off x="2796272" y="2934633"/>
              <a:ext cx="1052988" cy="1046386"/>
            </a:xfrm>
            <a:prstGeom prst="rect">
              <a:avLst/>
            </a:prstGeom>
          </p:spPr>
        </p:pic>
        <p:pic>
          <p:nvPicPr>
            <p:cNvPr id="35" name="Picture 34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92910">
              <a:off x="1716153" y="3538745"/>
              <a:ext cx="1052988" cy="1046386"/>
            </a:xfrm>
            <a:prstGeom prst="rect">
              <a:avLst/>
            </a:prstGeom>
          </p:spPr>
        </p:pic>
        <p:pic>
          <p:nvPicPr>
            <p:cNvPr id="36" name="Picture 35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86095">
              <a:off x="680283" y="2895967"/>
              <a:ext cx="1052988" cy="1046386"/>
            </a:xfrm>
            <a:prstGeom prst="rect">
              <a:avLst/>
            </a:prstGeom>
          </p:spPr>
        </p:pic>
        <p:pic>
          <p:nvPicPr>
            <p:cNvPr id="37" name="Picture 36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79214">
              <a:off x="641977" y="1698155"/>
              <a:ext cx="1052988" cy="1046386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60096" y="2084851"/>
            <a:ext cx="4622304" cy="3744416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457189" indent="-457189" algn="l">
              <a:buClr>
                <a:schemeClr val="bg2"/>
              </a:buClr>
              <a:buSzPct val="100000"/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-457189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457189" indent="-457189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457189" indent="-457189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457189" indent="-457189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229100" y="304800"/>
            <a:ext cx="3733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tr-TR">
                <a:sym typeface="Novecento wide Book" charset="0"/>
              </a:rPr>
              <a:t>Asıl başlık stilini düzenlemek için tıklayın</a:t>
            </a:r>
            <a:endParaRPr lang="en-US" dirty="0">
              <a:sym typeface="Novecento wide Book" charset="0"/>
            </a:endParaRPr>
          </a:p>
        </p:txBody>
      </p:sp>
      <p:pic>
        <p:nvPicPr>
          <p:cNvPr id="19" name="Picture 18" descr="FancyBracket._CoralPin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28754" y="3460077"/>
            <a:ext cx="3710559" cy="960107"/>
          </a:xfrm>
          <a:prstGeom prst="rect">
            <a:avLst/>
          </a:prstGeom>
        </p:spPr>
      </p:pic>
      <p:sp>
        <p:nvSpPr>
          <p:cNvPr id="24" name="Rectangle 14"/>
          <p:cNvSpPr>
            <a:spLocks/>
          </p:cNvSpPr>
          <p:nvPr userDrawn="1"/>
        </p:nvSpPr>
        <p:spPr bwMode="auto">
          <a:xfrm>
            <a:off x="2543605" y="1896506"/>
            <a:ext cx="115212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25" name="Rectangle 15"/>
          <p:cNvSpPr>
            <a:spLocks/>
          </p:cNvSpPr>
          <p:nvPr userDrawn="1"/>
        </p:nvSpPr>
        <p:spPr bwMode="auto">
          <a:xfrm>
            <a:off x="3887755" y="2568581"/>
            <a:ext cx="124813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26" name="Rectangle 16"/>
          <p:cNvSpPr>
            <a:spLocks/>
          </p:cNvSpPr>
          <p:nvPr userDrawn="1"/>
        </p:nvSpPr>
        <p:spPr bwMode="auto">
          <a:xfrm>
            <a:off x="3791744" y="4201048"/>
            <a:ext cx="134414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27" name="Rectangle 17"/>
          <p:cNvSpPr>
            <a:spLocks/>
          </p:cNvSpPr>
          <p:nvPr userDrawn="1"/>
        </p:nvSpPr>
        <p:spPr bwMode="auto">
          <a:xfrm>
            <a:off x="2447595" y="5065144"/>
            <a:ext cx="115212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28" name="Rectangle 18"/>
          <p:cNvSpPr>
            <a:spLocks/>
          </p:cNvSpPr>
          <p:nvPr userDrawn="1"/>
        </p:nvSpPr>
        <p:spPr bwMode="auto">
          <a:xfrm>
            <a:off x="1007435" y="4200762"/>
            <a:ext cx="124813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38" name="Rectangle 18"/>
          <p:cNvSpPr>
            <a:spLocks/>
          </p:cNvSpPr>
          <p:nvPr userDrawn="1"/>
        </p:nvSpPr>
        <p:spPr bwMode="auto">
          <a:xfrm>
            <a:off x="1007435" y="2568581"/>
            <a:ext cx="124813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2CC7-2A91-6140-8786-165157C9B4AC}" type="datetime4">
              <a:rPr lang="en-US" smtClean="0"/>
              <a:pPr/>
              <a:t>December 20,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60329"/>
      </p:ext>
    </p:extLst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Spr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2" y="2756925"/>
            <a:ext cx="2415411" cy="2400267"/>
          </a:xfrm>
          <a:prstGeom prst="rect">
            <a:avLst/>
          </a:prstGeom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29100" y="304800"/>
            <a:ext cx="3733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tr-TR">
                <a:sym typeface="Novecento wide Book" charset="0"/>
              </a:rPr>
              <a:t>Asıl başlık stilini düzenlemek için tıklayın</a:t>
            </a:r>
            <a:endParaRPr lang="en-US" dirty="0">
              <a:sym typeface="Novecento wide Book" charset="0"/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349242" y="1988841"/>
            <a:ext cx="4283844" cy="3744416"/>
            <a:chOff x="1162498" y="1491630"/>
            <a:chExt cx="3676529" cy="3213575"/>
          </a:xfrm>
        </p:grpSpPr>
        <p:sp>
          <p:nvSpPr>
            <p:cNvPr id="7" name="Line 5"/>
            <p:cNvSpPr>
              <a:spLocks noChangeShapeType="1"/>
            </p:cNvSpPr>
            <p:nvPr userDrawn="1"/>
          </p:nvSpPr>
          <p:spPr bwMode="auto">
            <a:xfrm rot="10800000" flipH="1" flipV="1">
              <a:off x="2516782" y="3618149"/>
              <a:ext cx="455978" cy="444408"/>
            </a:xfrm>
            <a:prstGeom prst="line">
              <a:avLst/>
            </a:prstGeom>
            <a:noFill/>
            <a:ln w="19050" cap="rnd" cmpd="sng">
              <a:solidFill>
                <a:srgbClr val="80808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800" dirty="0">
                <a:ln w="1270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 userDrawn="1"/>
          </p:nvSpPr>
          <p:spPr bwMode="auto">
            <a:xfrm rot="10800000" flipH="1">
              <a:off x="2516783" y="2043685"/>
              <a:ext cx="522337" cy="457224"/>
            </a:xfrm>
            <a:prstGeom prst="line">
              <a:avLst/>
            </a:prstGeom>
            <a:noFill/>
            <a:ln w="19050" cap="rnd" cmpd="sng">
              <a:solidFill>
                <a:srgbClr val="80808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800" dirty="0">
                <a:ln w="127000" cmpd="sng">
                  <a:solidFill>
                    <a:schemeClr val="tx1"/>
                  </a:solidFill>
                </a:ln>
              </a:endParaRPr>
            </a:p>
          </p:txBody>
        </p:sp>
        <p:grpSp>
          <p:nvGrpSpPr>
            <p:cNvPr id="10" name="Group 9"/>
            <p:cNvGrpSpPr/>
            <p:nvPr userDrawn="1"/>
          </p:nvGrpSpPr>
          <p:grpSpPr>
            <a:xfrm>
              <a:off x="2517137" y="2844574"/>
              <a:ext cx="1913713" cy="522080"/>
              <a:chOff x="7357833" y="8752481"/>
              <a:chExt cx="4904959" cy="1338300"/>
            </a:xfrm>
            <a:effectLst/>
          </p:grpSpPr>
          <p:sp>
            <p:nvSpPr>
              <p:cNvPr id="44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2800" dirty="0">
                  <a:ln>
                    <a:noFill/>
                  </a:ln>
                </a:endParaRPr>
              </a:p>
            </p:txBody>
          </p:sp>
          <p:sp>
            <p:nvSpPr>
              <p:cNvPr id="45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2800" dirty="0">
                  <a:ln>
                    <a:noFill/>
                  </a:ln>
                </a:endParaRPr>
              </a:p>
            </p:txBody>
          </p:sp>
          <p:sp>
            <p:nvSpPr>
              <p:cNvPr id="46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2800" dirty="0">
                  <a:ln>
                    <a:noFill/>
                  </a:ln>
                </a:endParaRPr>
              </a:p>
            </p:txBody>
          </p:sp>
          <p:sp>
            <p:nvSpPr>
              <p:cNvPr id="59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7357833" y="9437437"/>
                <a:ext cx="1222920" cy="1284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2800" dirty="0">
                  <a:ln>
                    <a:noFill/>
                  </a:ln>
                </a:endParaRPr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>
              <a:off x="3897527" y="1715566"/>
              <a:ext cx="533322" cy="522080"/>
              <a:chOff x="10895856" y="8752481"/>
              <a:chExt cx="1366936" cy="1338300"/>
            </a:xfrm>
            <a:effectLst/>
          </p:grpSpPr>
          <p:sp>
            <p:nvSpPr>
              <p:cNvPr id="41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2800" dirty="0">
                  <a:ln>
                    <a:noFill/>
                  </a:ln>
                </a:endParaRPr>
              </a:p>
            </p:txBody>
          </p:sp>
          <p:sp>
            <p:nvSpPr>
              <p:cNvPr id="42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2800" dirty="0">
                  <a:ln>
                    <a:noFill/>
                  </a:ln>
                </a:endParaRPr>
              </a:p>
            </p:txBody>
          </p:sp>
          <p:sp>
            <p:nvSpPr>
              <p:cNvPr id="43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2800" dirty="0">
                  <a:ln>
                    <a:noFill/>
                  </a:ln>
                </a:endParaRPr>
              </a:p>
            </p:txBody>
          </p:sp>
        </p:grpSp>
        <p:grpSp>
          <p:nvGrpSpPr>
            <p:cNvPr id="12" name="Group 11"/>
            <p:cNvGrpSpPr/>
            <p:nvPr userDrawn="1"/>
          </p:nvGrpSpPr>
          <p:grpSpPr>
            <a:xfrm>
              <a:off x="3897527" y="3966832"/>
              <a:ext cx="533322" cy="522080"/>
              <a:chOff x="10895856" y="8752481"/>
              <a:chExt cx="1366936" cy="1338300"/>
            </a:xfrm>
            <a:effectLst/>
          </p:grpSpPr>
          <p:sp>
            <p:nvSpPr>
              <p:cNvPr id="38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2800" dirty="0">
                  <a:ln>
                    <a:noFill/>
                  </a:ln>
                </a:endParaRPr>
              </a:p>
            </p:txBody>
          </p:sp>
          <p:sp>
            <p:nvSpPr>
              <p:cNvPr id="39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2800" dirty="0">
                  <a:ln>
                    <a:noFill/>
                  </a:ln>
                </a:endParaRPr>
              </a:p>
            </p:txBody>
          </p:sp>
          <p:sp>
            <p:nvSpPr>
              <p:cNvPr id="40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2800" dirty="0">
                  <a:ln>
                    <a:noFill/>
                  </a:ln>
                </a:endParaRPr>
              </a:p>
            </p:txBody>
          </p:sp>
        </p:grpSp>
        <p:sp>
          <p:nvSpPr>
            <p:cNvPr id="13" name="Oval 12"/>
            <p:cNvSpPr/>
            <p:nvPr userDrawn="1"/>
          </p:nvSpPr>
          <p:spPr bwMode="auto">
            <a:xfrm>
              <a:off x="3105794" y="1507936"/>
              <a:ext cx="960299" cy="960174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23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466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" name="Oval 13"/>
            <p:cNvSpPr/>
            <p:nvPr userDrawn="1"/>
          </p:nvSpPr>
          <p:spPr bwMode="auto">
            <a:xfrm>
              <a:off x="3105794" y="2623961"/>
              <a:ext cx="960299" cy="960174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23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466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" name="Oval 14"/>
            <p:cNvSpPr/>
            <p:nvPr userDrawn="1"/>
          </p:nvSpPr>
          <p:spPr bwMode="auto">
            <a:xfrm>
              <a:off x="3105794" y="3742757"/>
              <a:ext cx="960299" cy="960174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23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466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" name="Oval 2"/>
            <p:cNvSpPr>
              <a:spLocks/>
            </p:cNvSpPr>
            <p:nvPr userDrawn="1"/>
          </p:nvSpPr>
          <p:spPr bwMode="auto">
            <a:xfrm>
              <a:off x="4546681" y="3749013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 sz="2800" dirty="0"/>
            </a:p>
          </p:txBody>
        </p:sp>
        <p:sp>
          <p:nvSpPr>
            <p:cNvPr id="17" name="Oval 3"/>
            <p:cNvSpPr>
              <a:spLocks/>
            </p:cNvSpPr>
            <p:nvPr userDrawn="1"/>
          </p:nvSpPr>
          <p:spPr bwMode="auto">
            <a:xfrm>
              <a:off x="4546681" y="4076002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 sz="2800" dirty="0"/>
            </a:p>
          </p:txBody>
        </p:sp>
        <p:sp>
          <p:nvSpPr>
            <p:cNvPr id="18" name="Oval 4"/>
            <p:cNvSpPr>
              <a:spLocks/>
            </p:cNvSpPr>
            <p:nvPr userDrawn="1"/>
          </p:nvSpPr>
          <p:spPr bwMode="auto">
            <a:xfrm>
              <a:off x="4546681" y="4412898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 sz="2800" dirty="0"/>
            </a:p>
          </p:txBody>
        </p:sp>
        <p:sp>
          <p:nvSpPr>
            <p:cNvPr id="19" name="Oval 6"/>
            <p:cNvSpPr>
              <a:spLocks/>
            </p:cNvSpPr>
            <p:nvPr userDrawn="1"/>
          </p:nvSpPr>
          <p:spPr bwMode="auto">
            <a:xfrm>
              <a:off x="4541727" y="2644958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 sz="2800" dirty="0"/>
            </a:p>
          </p:txBody>
        </p:sp>
        <p:sp>
          <p:nvSpPr>
            <p:cNvPr id="20" name="Oval 7"/>
            <p:cNvSpPr>
              <a:spLocks/>
            </p:cNvSpPr>
            <p:nvPr userDrawn="1"/>
          </p:nvSpPr>
          <p:spPr bwMode="auto">
            <a:xfrm>
              <a:off x="4541727" y="2971946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 sz="2800" dirty="0"/>
            </a:p>
          </p:txBody>
        </p:sp>
        <p:sp>
          <p:nvSpPr>
            <p:cNvPr id="21" name="Oval 8"/>
            <p:cNvSpPr>
              <a:spLocks/>
            </p:cNvSpPr>
            <p:nvPr userDrawn="1"/>
          </p:nvSpPr>
          <p:spPr bwMode="auto">
            <a:xfrm>
              <a:off x="4541727" y="3308843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 sz="2800" dirty="0"/>
            </a:p>
          </p:txBody>
        </p:sp>
        <p:sp>
          <p:nvSpPr>
            <p:cNvPr id="22" name="Oval 10"/>
            <p:cNvSpPr>
              <a:spLocks/>
            </p:cNvSpPr>
            <p:nvPr userDrawn="1"/>
          </p:nvSpPr>
          <p:spPr bwMode="auto">
            <a:xfrm>
              <a:off x="4499992" y="1491630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 sz="2800" dirty="0"/>
            </a:p>
          </p:txBody>
        </p:sp>
        <p:sp>
          <p:nvSpPr>
            <p:cNvPr id="23" name="Oval 11"/>
            <p:cNvSpPr>
              <a:spLocks/>
            </p:cNvSpPr>
            <p:nvPr userDrawn="1"/>
          </p:nvSpPr>
          <p:spPr bwMode="auto">
            <a:xfrm>
              <a:off x="4513729" y="1818617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 sz="2800" dirty="0"/>
            </a:p>
          </p:txBody>
        </p:sp>
        <p:sp>
          <p:nvSpPr>
            <p:cNvPr id="24" name="Oval 12"/>
            <p:cNvSpPr>
              <a:spLocks/>
            </p:cNvSpPr>
            <p:nvPr userDrawn="1"/>
          </p:nvSpPr>
          <p:spPr bwMode="auto">
            <a:xfrm>
              <a:off x="4536771" y="2155514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 sz="2800" dirty="0"/>
            </a:p>
          </p:txBody>
        </p:sp>
        <p:sp>
          <p:nvSpPr>
            <p:cNvPr id="25" name="Freeform 3"/>
            <p:cNvSpPr>
              <a:spLocks noChangeArrowheads="1"/>
            </p:cNvSpPr>
            <p:nvPr userDrawn="1"/>
          </p:nvSpPr>
          <p:spPr bwMode="auto">
            <a:xfrm>
              <a:off x="3416405" y="2764272"/>
              <a:ext cx="335250" cy="72151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26" name="Freeform 33"/>
            <p:cNvSpPr>
              <a:spLocks noChangeArrowheads="1"/>
            </p:cNvSpPr>
            <p:nvPr userDrawn="1"/>
          </p:nvSpPr>
          <p:spPr bwMode="auto">
            <a:xfrm>
              <a:off x="3260464" y="3890220"/>
              <a:ext cx="665157" cy="665157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27" name="Freeform 34"/>
            <p:cNvSpPr>
              <a:spLocks noChangeArrowheads="1"/>
            </p:cNvSpPr>
            <p:nvPr userDrawn="1"/>
          </p:nvSpPr>
          <p:spPr bwMode="auto">
            <a:xfrm>
              <a:off x="3359569" y="1774966"/>
              <a:ext cx="521020" cy="415611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28" name="Freeform 34"/>
            <p:cNvSpPr>
              <a:spLocks noChangeArrowheads="1"/>
            </p:cNvSpPr>
            <p:nvPr userDrawn="1"/>
          </p:nvSpPr>
          <p:spPr bwMode="auto">
            <a:xfrm>
              <a:off x="4570226" y="1565694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29" name="Freeform 34"/>
            <p:cNvSpPr>
              <a:spLocks noChangeArrowheads="1"/>
            </p:cNvSpPr>
            <p:nvPr userDrawn="1"/>
          </p:nvSpPr>
          <p:spPr bwMode="auto">
            <a:xfrm>
              <a:off x="4586859" y="1892769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30" name="Freeform 34"/>
            <p:cNvSpPr>
              <a:spLocks noChangeArrowheads="1"/>
            </p:cNvSpPr>
            <p:nvPr userDrawn="1"/>
          </p:nvSpPr>
          <p:spPr bwMode="auto">
            <a:xfrm>
              <a:off x="4607005" y="2241321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31" name="Freeform 3"/>
            <p:cNvSpPr>
              <a:spLocks noChangeArrowheads="1"/>
            </p:cNvSpPr>
            <p:nvPr userDrawn="1"/>
          </p:nvSpPr>
          <p:spPr bwMode="auto">
            <a:xfrm>
              <a:off x="4648869" y="3040141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32" name="Freeform 3"/>
            <p:cNvSpPr>
              <a:spLocks noChangeArrowheads="1"/>
            </p:cNvSpPr>
            <p:nvPr userDrawn="1"/>
          </p:nvSpPr>
          <p:spPr bwMode="auto">
            <a:xfrm>
              <a:off x="4648869" y="2711375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33" name="Freeform 3"/>
            <p:cNvSpPr>
              <a:spLocks noChangeArrowheads="1"/>
            </p:cNvSpPr>
            <p:nvPr userDrawn="1"/>
          </p:nvSpPr>
          <p:spPr bwMode="auto">
            <a:xfrm>
              <a:off x="4648869" y="3363889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34" name="Freeform 33"/>
            <p:cNvSpPr>
              <a:spLocks noChangeArrowheads="1"/>
            </p:cNvSpPr>
            <p:nvPr userDrawn="1"/>
          </p:nvSpPr>
          <p:spPr bwMode="auto">
            <a:xfrm>
              <a:off x="4596054" y="3798602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35" name="Freeform 33"/>
            <p:cNvSpPr>
              <a:spLocks noChangeArrowheads="1"/>
            </p:cNvSpPr>
            <p:nvPr userDrawn="1"/>
          </p:nvSpPr>
          <p:spPr bwMode="auto">
            <a:xfrm>
              <a:off x="4596054" y="4124979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36" name="Freeform 33"/>
            <p:cNvSpPr>
              <a:spLocks noChangeArrowheads="1"/>
            </p:cNvSpPr>
            <p:nvPr userDrawn="1"/>
          </p:nvSpPr>
          <p:spPr bwMode="auto">
            <a:xfrm>
              <a:off x="4596054" y="4461882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37" name="Freeform 91"/>
            <p:cNvSpPr>
              <a:spLocks noChangeArrowheads="1"/>
            </p:cNvSpPr>
            <p:nvPr userDrawn="1"/>
          </p:nvSpPr>
          <p:spPr bwMode="auto">
            <a:xfrm>
              <a:off x="1162498" y="2605396"/>
              <a:ext cx="1010028" cy="859280"/>
            </a:xfrm>
            <a:custGeom>
              <a:avLst/>
              <a:gdLst>
                <a:gd name="T0" fmla="*/ 598 w 886"/>
                <a:gd name="T1" fmla="*/ 620 h 754"/>
                <a:gd name="T2" fmla="*/ 598 w 886"/>
                <a:gd name="T3" fmla="*/ 620 h 754"/>
                <a:gd name="T4" fmla="*/ 598 w 886"/>
                <a:gd name="T5" fmla="*/ 753 h 754"/>
                <a:gd name="T6" fmla="*/ 0 w 886"/>
                <a:gd name="T7" fmla="*/ 753 h 754"/>
                <a:gd name="T8" fmla="*/ 0 w 886"/>
                <a:gd name="T9" fmla="*/ 598 h 754"/>
                <a:gd name="T10" fmla="*/ 66 w 886"/>
                <a:gd name="T11" fmla="*/ 531 h 754"/>
                <a:gd name="T12" fmla="*/ 177 w 886"/>
                <a:gd name="T13" fmla="*/ 399 h 754"/>
                <a:gd name="T14" fmla="*/ 133 w 886"/>
                <a:gd name="T15" fmla="*/ 287 h 754"/>
                <a:gd name="T16" fmla="*/ 110 w 886"/>
                <a:gd name="T17" fmla="*/ 221 h 754"/>
                <a:gd name="T18" fmla="*/ 133 w 886"/>
                <a:gd name="T19" fmla="*/ 199 h 754"/>
                <a:gd name="T20" fmla="*/ 110 w 886"/>
                <a:gd name="T21" fmla="*/ 133 h 754"/>
                <a:gd name="T22" fmla="*/ 244 w 886"/>
                <a:gd name="T23" fmla="*/ 0 h 754"/>
                <a:gd name="T24" fmla="*/ 399 w 886"/>
                <a:gd name="T25" fmla="*/ 133 h 754"/>
                <a:gd name="T26" fmla="*/ 376 w 886"/>
                <a:gd name="T27" fmla="*/ 199 h 754"/>
                <a:gd name="T28" fmla="*/ 399 w 886"/>
                <a:gd name="T29" fmla="*/ 221 h 754"/>
                <a:gd name="T30" fmla="*/ 376 w 886"/>
                <a:gd name="T31" fmla="*/ 287 h 754"/>
                <a:gd name="T32" fmla="*/ 332 w 886"/>
                <a:gd name="T33" fmla="*/ 399 h 754"/>
                <a:gd name="T34" fmla="*/ 443 w 886"/>
                <a:gd name="T35" fmla="*/ 531 h 754"/>
                <a:gd name="T36" fmla="*/ 598 w 886"/>
                <a:gd name="T37" fmla="*/ 620 h 754"/>
                <a:gd name="T38" fmla="*/ 687 w 886"/>
                <a:gd name="T39" fmla="*/ 753 h 754"/>
                <a:gd name="T40" fmla="*/ 687 w 886"/>
                <a:gd name="T41" fmla="*/ 753 h 754"/>
                <a:gd name="T42" fmla="*/ 687 w 886"/>
                <a:gd name="T43" fmla="*/ 620 h 754"/>
                <a:gd name="T44" fmla="*/ 510 w 886"/>
                <a:gd name="T45" fmla="*/ 465 h 754"/>
                <a:gd name="T46" fmla="*/ 554 w 886"/>
                <a:gd name="T47" fmla="*/ 399 h 754"/>
                <a:gd name="T48" fmla="*/ 532 w 886"/>
                <a:gd name="T49" fmla="*/ 332 h 754"/>
                <a:gd name="T50" fmla="*/ 488 w 886"/>
                <a:gd name="T51" fmla="*/ 287 h 754"/>
                <a:gd name="T52" fmla="*/ 510 w 886"/>
                <a:gd name="T53" fmla="*/ 243 h 754"/>
                <a:gd name="T54" fmla="*/ 510 w 886"/>
                <a:gd name="T55" fmla="*/ 199 h 754"/>
                <a:gd name="T56" fmla="*/ 598 w 886"/>
                <a:gd name="T57" fmla="*/ 110 h 754"/>
                <a:gd name="T58" fmla="*/ 709 w 886"/>
                <a:gd name="T59" fmla="*/ 199 h 754"/>
                <a:gd name="T60" fmla="*/ 709 w 886"/>
                <a:gd name="T61" fmla="*/ 243 h 754"/>
                <a:gd name="T62" fmla="*/ 709 w 886"/>
                <a:gd name="T63" fmla="*/ 287 h 754"/>
                <a:gd name="T64" fmla="*/ 687 w 886"/>
                <a:gd name="T65" fmla="*/ 332 h 754"/>
                <a:gd name="T66" fmla="*/ 665 w 886"/>
                <a:gd name="T67" fmla="*/ 399 h 754"/>
                <a:gd name="T68" fmla="*/ 754 w 886"/>
                <a:gd name="T69" fmla="*/ 487 h 754"/>
                <a:gd name="T70" fmla="*/ 863 w 886"/>
                <a:gd name="T71" fmla="*/ 576 h 754"/>
                <a:gd name="T72" fmla="*/ 885 w 886"/>
                <a:gd name="T73" fmla="*/ 753 h 754"/>
                <a:gd name="T74" fmla="*/ 687 w 886"/>
                <a:gd name="T75" fmla="*/ 753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86" h="754">
                  <a:moveTo>
                    <a:pt x="598" y="620"/>
                  </a:moveTo>
                  <a:lnTo>
                    <a:pt x="598" y="620"/>
                  </a:lnTo>
                  <a:cubicBezTo>
                    <a:pt x="598" y="665"/>
                    <a:pt x="598" y="753"/>
                    <a:pt x="598" y="753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0" y="553"/>
                    <a:pt x="44" y="531"/>
                    <a:pt x="66" y="531"/>
                  </a:cubicBezTo>
                  <a:cubicBezTo>
                    <a:pt x="155" y="487"/>
                    <a:pt x="177" y="465"/>
                    <a:pt x="177" y="399"/>
                  </a:cubicBezTo>
                  <a:cubicBezTo>
                    <a:pt x="177" y="354"/>
                    <a:pt x="155" y="376"/>
                    <a:pt x="133" y="287"/>
                  </a:cubicBezTo>
                  <a:cubicBezTo>
                    <a:pt x="133" y="265"/>
                    <a:pt x="110" y="287"/>
                    <a:pt x="110" y="221"/>
                  </a:cubicBezTo>
                  <a:cubicBezTo>
                    <a:pt x="110" y="199"/>
                    <a:pt x="133" y="199"/>
                    <a:pt x="133" y="199"/>
                  </a:cubicBezTo>
                  <a:cubicBezTo>
                    <a:pt x="133" y="199"/>
                    <a:pt x="110" y="155"/>
                    <a:pt x="110" y="133"/>
                  </a:cubicBezTo>
                  <a:cubicBezTo>
                    <a:pt x="110" y="88"/>
                    <a:pt x="133" y="0"/>
                    <a:pt x="244" y="0"/>
                  </a:cubicBezTo>
                  <a:cubicBezTo>
                    <a:pt x="376" y="0"/>
                    <a:pt x="399" y="88"/>
                    <a:pt x="399" y="133"/>
                  </a:cubicBezTo>
                  <a:cubicBezTo>
                    <a:pt x="399" y="155"/>
                    <a:pt x="376" y="199"/>
                    <a:pt x="376" y="199"/>
                  </a:cubicBezTo>
                  <a:cubicBezTo>
                    <a:pt x="376" y="199"/>
                    <a:pt x="399" y="199"/>
                    <a:pt x="399" y="221"/>
                  </a:cubicBezTo>
                  <a:cubicBezTo>
                    <a:pt x="399" y="287"/>
                    <a:pt x="376" y="265"/>
                    <a:pt x="376" y="287"/>
                  </a:cubicBezTo>
                  <a:cubicBezTo>
                    <a:pt x="354" y="376"/>
                    <a:pt x="332" y="354"/>
                    <a:pt x="332" y="399"/>
                  </a:cubicBezTo>
                  <a:cubicBezTo>
                    <a:pt x="332" y="465"/>
                    <a:pt x="354" y="487"/>
                    <a:pt x="443" y="531"/>
                  </a:cubicBezTo>
                  <a:cubicBezTo>
                    <a:pt x="532" y="553"/>
                    <a:pt x="598" y="598"/>
                    <a:pt x="598" y="620"/>
                  </a:cubicBezTo>
                  <a:close/>
                  <a:moveTo>
                    <a:pt x="687" y="753"/>
                  </a:moveTo>
                  <a:lnTo>
                    <a:pt x="687" y="753"/>
                  </a:lnTo>
                  <a:cubicBezTo>
                    <a:pt x="687" y="620"/>
                    <a:pt x="687" y="620"/>
                    <a:pt x="687" y="620"/>
                  </a:cubicBezTo>
                  <a:cubicBezTo>
                    <a:pt x="687" y="553"/>
                    <a:pt x="665" y="531"/>
                    <a:pt x="510" y="465"/>
                  </a:cubicBezTo>
                  <a:cubicBezTo>
                    <a:pt x="532" y="443"/>
                    <a:pt x="554" y="443"/>
                    <a:pt x="554" y="399"/>
                  </a:cubicBezTo>
                  <a:cubicBezTo>
                    <a:pt x="554" y="376"/>
                    <a:pt x="532" y="376"/>
                    <a:pt x="532" y="332"/>
                  </a:cubicBezTo>
                  <a:cubicBezTo>
                    <a:pt x="510" y="310"/>
                    <a:pt x="510" y="332"/>
                    <a:pt x="488" y="287"/>
                  </a:cubicBezTo>
                  <a:cubicBezTo>
                    <a:pt x="488" y="265"/>
                    <a:pt x="510" y="243"/>
                    <a:pt x="510" y="243"/>
                  </a:cubicBezTo>
                  <a:cubicBezTo>
                    <a:pt x="510" y="243"/>
                    <a:pt x="510" y="221"/>
                    <a:pt x="510" y="199"/>
                  </a:cubicBezTo>
                  <a:cubicBezTo>
                    <a:pt x="510" y="177"/>
                    <a:pt x="510" y="110"/>
                    <a:pt x="598" y="110"/>
                  </a:cubicBezTo>
                  <a:cubicBezTo>
                    <a:pt x="687" y="110"/>
                    <a:pt x="709" y="177"/>
                    <a:pt x="709" y="199"/>
                  </a:cubicBezTo>
                  <a:cubicBezTo>
                    <a:pt x="709" y="221"/>
                    <a:pt x="709" y="243"/>
                    <a:pt x="709" y="243"/>
                  </a:cubicBezTo>
                  <a:cubicBezTo>
                    <a:pt x="709" y="243"/>
                    <a:pt x="709" y="265"/>
                    <a:pt x="709" y="287"/>
                  </a:cubicBezTo>
                  <a:cubicBezTo>
                    <a:pt x="709" y="332"/>
                    <a:pt x="687" y="310"/>
                    <a:pt x="687" y="332"/>
                  </a:cubicBezTo>
                  <a:cubicBezTo>
                    <a:pt x="687" y="376"/>
                    <a:pt x="665" y="376"/>
                    <a:pt x="665" y="399"/>
                  </a:cubicBezTo>
                  <a:cubicBezTo>
                    <a:pt x="665" y="443"/>
                    <a:pt x="687" y="465"/>
                    <a:pt x="754" y="487"/>
                  </a:cubicBezTo>
                  <a:cubicBezTo>
                    <a:pt x="818" y="531"/>
                    <a:pt x="841" y="531"/>
                    <a:pt x="863" y="576"/>
                  </a:cubicBezTo>
                  <a:lnTo>
                    <a:pt x="885" y="753"/>
                  </a:lnTo>
                  <a:lnTo>
                    <a:pt x="687" y="7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800" dirty="0"/>
            </a:p>
          </p:txBody>
        </p:sp>
      </p:grpSp>
      <p:sp>
        <p:nvSpPr>
          <p:cNvPr id="48" name="Text Placeholder 18"/>
          <p:cNvSpPr>
            <a:spLocks noGrp="1"/>
          </p:cNvSpPr>
          <p:nvPr userDrawn="1">
            <p:ph type="body" sz="quarter" idx="13"/>
          </p:nvPr>
        </p:nvSpPr>
        <p:spPr>
          <a:xfrm>
            <a:off x="6768075" y="2564904"/>
            <a:ext cx="4224469" cy="768085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2133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9" name="Text Placeholder 18"/>
          <p:cNvSpPr>
            <a:spLocks noGrp="1"/>
          </p:cNvSpPr>
          <p:nvPr userDrawn="1">
            <p:ph type="body" sz="quarter" idx="14"/>
          </p:nvPr>
        </p:nvSpPr>
        <p:spPr>
          <a:xfrm>
            <a:off x="6768075" y="2180861"/>
            <a:ext cx="4224469" cy="576064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0" name="Text Placeholder 18"/>
          <p:cNvSpPr>
            <a:spLocks noGrp="1"/>
          </p:cNvSpPr>
          <p:nvPr userDrawn="1">
            <p:ph type="body" sz="quarter" idx="15"/>
          </p:nvPr>
        </p:nvSpPr>
        <p:spPr>
          <a:xfrm>
            <a:off x="6768075" y="3813043"/>
            <a:ext cx="4224469" cy="768085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2133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1" name="Text Placeholder 18"/>
          <p:cNvSpPr>
            <a:spLocks noGrp="1"/>
          </p:cNvSpPr>
          <p:nvPr userDrawn="1">
            <p:ph type="body" sz="quarter" idx="16"/>
          </p:nvPr>
        </p:nvSpPr>
        <p:spPr>
          <a:xfrm>
            <a:off x="6768075" y="3429000"/>
            <a:ext cx="4224469" cy="576064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2" name="Text Placeholder 18"/>
          <p:cNvSpPr>
            <a:spLocks noGrp="1"/>
          </p:cNvSpPr>
          <p:nvPr userDrawn="1">
            <p:ph type="body" sz="quarter" idx="17"/>
          </p:nvPr>
        </p:nvSpPr>
        <p:spPr>
          <a:xfrm>
            <a:off x="6768075" y="5061182"/>
            <a:ext cx="4224469" cy="768085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2133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3" name="Text Placeholder 18"/>
          <p:cNvSpPr>
            <a:spLocks noGrp="1"/>
          </p:cNvSpPr>
          <p:nvPr userDrawn="1">
            <p:ph type="body" sz="quarter" idx="18"/>
          </p:nvPr>
        </p:nvSpPr>
        <p:spPr>
          <a:xfrm>
            <a:off x="6768075" y="4677139"/>
            <a:ext cx="4224469" cy="576064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pic>
        <p:nvPicPr>
          <p:cNvPr id="54" name="Picture 53" descr="FancyBracket._CoralPin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28754" y="3460077"/>
            <a:ext cx="3710559" cy="960107"/>
          </a:xfrm>
          <a:prstGeom prst="rect">
            <a:avLst/>
          </a:prstGeom>
        </p:spPr>
      </p:pic>
      <p:sp>
        <p:nvSpPr>
          <p:cNvPr id="55" name="Date Placeholder 5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D3988F5-0108-3E45-AE42-EE0BB4C8658F}" type="datetime4">
              <a:rPr lang="en-US" smtClean="0"/>
              <a:pPr/>
              <a:t>December 20, 2022</a:t>
            </a:fld>
            <a:endParaRPr lang="en-US" dirty="0"/>
          </a:p>
        </p:txBody>
      </p:sp>
      <p:sp>
        <p:nvSpPr>
          <p:cNvPr id="56" name="Footer Placeholder 5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AQUARELLE POWERPOINT TEMPLATE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7668"/>
      </p:ext>
    </p:extLst>
  </p:cSld>
  <p:clrMapOvr>
    <a:masterClrMapping/>
  </p:clrMapOvr>
  <p:transition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male Ava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29100" y="304800"/>
            <a:ext cx="3733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tr-TR">
                <a:sym typeface="Novecento wide Book" charset="0"/>
              </a:rPr>
              <a:t>Asıl başlık stilini düzenlemek için tıklayın</a:t>
            </a:r>
            <a:endParaRPr lang="en-US" dirty="0">
              <a:sym typeface="Novecento wide Book" charset="0"/>
            </a:endParaRPr>
          </a:p>
        </p:txBody>
      </p:sp>
      <p:sp>
        <p:nvSpPr>
          <p:cNvPr id="55" name="Freeform 3"/>
          <p:cNvSpPr>
            <a:spLocks noChangeArrowheads="1"/>
          </p:cNvSpPr>
          <p:nvPr userDrawn="1"/>
        </p:nvSpPr>
        <p:spPr bwMode="auto">
          <a:xfrm>
            <a:off x="5261581" y="1892830"/>
            <a:ext cx="1698516" cy="4341895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 dirty="0"/>
          </a:p>
        </p:txBody>
      </p:sp>
      <p:sp>
        <p:nvSpPr>
          <p:cNvPr id="8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8304245" y="2276872"/>
            <a:ext cx="2688299" cy="768085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8304245" y="1988840"/>
            <a:ext cx="2688299" cy="384043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8304245" y="3621022"/>
            <a:ext cx="2688299" cy="768085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304245" y="3332989"/>
            <a:ext cx="2688299" cy="384043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8304245" y="4965171"/>
            <a:ext cx="2688299" cy="768085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8304245" y="4677139"/>
            <a:ext cx="2688299" cy="384043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8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967792" y="2276872"/>
            <a:ext cx="2688299" cy="768085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9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1967792" y="1988840"/>
            <a:ext cx="2688299" cy="384043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1967792" y="3621022"/>
            <a:ext cx="2688299" cy="768085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1967792" y="3332989"/>
            <a:ext cx="2688299" cy="384043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967792" y="4965171"/>
            <a:ext cx="2688299" cy="768085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3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1967792" y="4677139"/>
            <a:ext cx="2688299" cy="384043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4" name="Oval 93"/>
          <p:cNvSpPr/>
          <p:nvPr userDrawn="1"/>
        </p:nvSpPr>
        <p:spPr bwMode="auto">
          <a:xfrm>
            <a:off x="1103445" y="1988840"/>
            <a:ext cx="801536" cy="801432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21927" tIns="60963" rIns="121927" bIns="609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2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66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 userDrawn="1"/>
        </p:nvSpPr>
        <p:spPr bwMode="auto">
          <a:xfrm>
            <a:off x="1103445" y="3332989"/>
            <a:ext cx="801536" cy="801432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21927" tIns="60963" rIns="121927" bIns="609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2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66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 userDrawn="1"/>
        </p:nvSpPr>
        <p:spPr bwMode="auto">
          <a:xfrm>
            <a:off x="1103445" y="4677139"/>
            <a:ext cx="801536" cy="801432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21927" tIns="60963" rIns="121927" bIns="609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2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66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7" name="Oval 96"/>
          <p:cNvSpPr/>
          <p:nvPr userDrawn="1"/>
        </p:nvSpPr>
        <p:spPr bwMode="auto">
          <a:xfrm>
            <a:off x="7406699" y="1988840"/>
            <a:ext cx="801536" cy="801432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21927" tIns="60963" rIns="121927" bIns="609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2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66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8" name="Oval 97"/>
          <p:cNvSpPr/>
          <p:nvPr userDrawn="1"/>
        </p:nvSpPr>
        <p:spPr bwMode="auto">
          <a:xfrm>
            <a:off x="7406699" y="3332989"/>
            <a:ext cx="801536" cy="801432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21927" tIns="60963" rIns="121927" bIns="609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2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66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9" name="Oval 98"/>
          <p:cNvSpPr/>
          <p:nvPr userDrawn="1"/>
        </p:nvSpPr>
        <p:spPr bwMode="auto">
          <a:xfrm>
            <a:off x="7406699" y="4677139"/>
            <a:ext cx="801536" cy="801432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21927" tIns="60963" rIns="121927" bIns="609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2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66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0" name="Rectangle 14"/>
          <p:cNvSpPr>
            <a:spLocks/>
          </p:cNvSpPr>
          <p:nvPr userDrawn="1"/>
        </p:nvSpPr>
        <p:spPr bwMode="auto">
          <a:xfrm>
            <a:off x="1103696" y="1988840"/>
            <a:ext cx="7680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101" name="Rectangle 14"/>
          <p:cNvSpPr>
            <a:spLocks/>
          </p:cNvSpPr>
          <p:nvPr userDrawn="1"/>
        </p:nvSpPr>
        <p:spPr bwMode="auto">
          <a:xfrm>
            <a:off x="1103696" y="3332989"/>
            <a:ext cx="7680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102" name="Rectangle 14"/>
          <p:cNvSpPr>
            <a:spLocks/>
          </p:cNvSpPr>
          <p:nvPr userDrawn="1"/>
        </p:nvSpPr>
        <p:spPr bwMode="auto">
          <a:xfrm>
            <a:off x="1103696" y="4677138"/>
            <a:ext cx="7680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103" name="Rectangle 14"/>
          <p:cNvSpPr>
            <a:spLocks/>
          </p:cNvSpPr>
          <p:nvPr userDrawn="1"/>
        </p:nvSpPr>
        <p:spPr bwMode="auto">
          <a:xfrm>
            <a:off x="7344139" y="1988840"/>
            <a:ext cx="86409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104" name="Rectangle 14"/>
          <p:cNvSpPr>
            <a:spLocks/>
          </p:cNvSpPr>
          <p:nvPr userDrawn="1"/>
        </p:nvSpPr>
        <p:spPr bwMode="auto">
          <a:xfrm>
            <a:off x="7344139" y="3332989"/>
            <a:ext cx="86409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105" name="Rectangle 14"/>
          <p:cNvSpPr>
            <a:spLocks/>
          </p:cNvSpPr>
          <p:nvPr userDrawn="1"/>
        </p:nvSpPr>
        <p:spPr bwMode="auto">
          <a:xfrm>
            <a:off x="7344139" y="4677138"/>
            <a:ext cx="86409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08899E-19EB-5043-85F6-D95C0ED578DB}" type="datetime4">
              <a:rPr lang="en-US" smtClean="0"/>
              <a:pPr/>
              <a:t>December 20, 2022</a:t>
            </a:fld>
            <a:endParaRPr lang="en-US" dirty="0"/>
          </a:p>
        </p:txBody>
      </p:sp>
      <p:sp>
        <p:nvSpPr>
          <p:cNvPr id="106" name="Footer Placeholder 105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AQUARELLE POWERPOINT TEMPLATE</a:t>
            </a:r>
          </a:p>
        </p:txBody>
      </p:sp>
      <p:sp>
        <p:nvSpPr>
          <p:cNvPr id="107" name="Slide Number Placeholder 10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818209"/>
      </p:ext>
    </p:extLst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Ava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29100" y="304800"/>
            <a:ext cx="3733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tr-TR">
                <a:sym typeface="Novecento wide Book" charset="0"/>
              </a:rPr>
              <a:t>Asıl başlık stilini düzenlemek için tıklayın</a:t>
            </a:r>
            <a:endParaRPr lang="en-US" dirty="0">
              <a:sym typeface="Novecento wide Book" charset="0"/>
            </a:endParaRPr>
          </a:p>
        </p:txBody>
      </p:sp>
      <p:sp>
        <p:nvSpPr>
          <p:cNvPr id="8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8304245" y="2276872"/>
            <a:ext cx="2688299" cy="768085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8304245" y="1988840"/>
            <a:ext cx="2688299" cy="384043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8304245" y="3621022"/>
            <a:ext cx="2688299" cy="768085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304245" y="3332989"/>
            <a:ext cx="2688299" cy="384043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8304245" y="4965171"/>
            <a:ext cx="2688299" cy="768085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8304245" y="4677139"/>
            <a:ext cx="2688299" cy="384043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8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967792" y="2276872"/>
            <a:ext cx="2688299" cy="768085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9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1967792" y="1988840"/>
            <a:ext cx="2688299" cy="384043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1967792" y="3621022"/>
            <a:ext cx="2688299" cy="768085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1967792" y="3332989"/>
            <a:ext cx="2688299" cy="384043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967792" y="4965171"/>
            <a:ext cx="2688299" cy="768085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3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1967792" y="4677139"/>
            <a:ext cx="2688299" cy="384043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4" name="Oval 93"/>
          <p:cNvSpPr/>
          <p:nvPr userDrawn="1"/>
        </p:nvSpPr>
        <p:spPr bwMode="auto">
          <a:xfrm>
            <a:off x="1103445" y="1988840"/>
            <a:ext cx="801536" cy="801432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21927" tIns="60963" rIns="121927" bIns="609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2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66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 userDrawn="1"/>
        </p:nvSpPr>
        <p:spPr bwMode="auto">
          <a:xfrm>
            <a:off x="1103445" y="3332989"/>
            <a:ext cx="801536" cy="801432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21927" tIns="60963" rIns="121927" bIns="609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2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66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 userDrawn="1"/>
        </p:nvSpPr>
        <p:spPr bwMode="auto">
          <a:xfrm>
            <a:off x="1103445" y="4677139"/>
            <a:ext cx="801536" cy="801432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21927" tIns="60963" rIns="121927" bIns="609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2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66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7" name="Oval 96"/>
          <p:cNvSpPr/>
          <p:nvPr userDrawn="1"/>
        </p:nvSpPr>
        <p:spPr bwMode="auto">
          <a:xfrm>
            <a:off x="7406699" y="1988840"/>
            <a:ext cx="801536" cy="801432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21927" tIns="60963" rIns="121927" bIns="609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2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66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8" name="Oval 97"/>
          <p:cNvSpPr/>
          <p:nvPr userDrawn="1"/>
        </p:nvSpPr>
        <p:spPr bwMode="auto">
          <a:xfrm>
            <a:off x="7406699" y="3332989"/>
            <a:ext cx="801536" cy="801432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21927" tIns="60963" rIns="121927" bIns="609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2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66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9" name="Oval 98"/>
          <p:cNvSpPr/>
          <p:nvPr userDrawn="1"/>
        </p:nvSpPr>
        <p:spPr bwMode="auto">
          <a:xfrm>
            <a:off x="7406699" y="4677139"/>
            <a:ext cx="801536" cy="801432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21927" tIns="60963" rIns="121927" bIns="609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2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66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0" name="Rectangle 14"/>
          <p:cNvSpPr>
            <a:spLocks/>
          </p:cNvSpPr>
          <p:nvPr userDrawn="1"/>
        </p:nvSpPr>
        <p:spPr bwMode="auto">
          <a:xfrm>
            <a:off x="1103696" y="1988840"/>
            <a:ext cx="7680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101" name="Rectangle 14"/>
          <p:cNvSpPr>
            <a:spLocks/>
          </p:cNvSpPr>
          <p:nvPr userDrawn="1"/>
        </p:nvSpPr>
        <p:spPr bwMode="auto">
          <a:xfrm>
            <a:off x="1103696" y="3332989"/>
            <a:ext cx="7680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102" name="Rectangle 14"/>
          <p:cNvSpPr>
            <a:spLocks/>
          </p:cNvSpPr>
          <p:nvPr userDrawn="1"/>
        </p:nvSpPr>
        <p:spPr bwMode="auto">
          <a:xfrm>
            <a:off x="1103696" y="4677138"/>
            <a:ext cx="7680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103" name="Rectangle 14"/>
          <p:cNvSpPr>
            <a:spLocks/>
          </p:cNvSpPr>
          <p:nvPr userDrawn="1"/>
        </p:nvSpPr>
        <p:spPr bwMode="auto">
          <a:xfrm>
            <a:off x="7344139" y="1988840"/>
            <a:ext cx="86409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104" name="Rectangle 14"/>
          <p:cNvSpPr>
            <a:spLocks/>
          </p:cNvSpPr>
          <p:nvPr userDrawn="1"/>
        </p:nvSpPr>
        <p:spPr bwMode="auto">
          <a:xfrm>
            <a:off x="7344139" y="3332989"/>
            <a:ext cx="86409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105" name="Rectangle 14"/>
          <p:cNvSpPr>
            <a:spLocks/>
          </p:cNvSpPr>
          <p:nvPr userDrawn="1"/>
        </p:nvSpPr>
        <p:spPr bwMode="auto">
          <a:xfrm>
            <a:off x="7344139" y="4677138"/>
            <a:ext cx="86409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08899E-19EB-5043-85F6-D95C0ED578DB}" type="datetime4">
              <a:rPr lang="en-US" smtClean="0"/>
              <a:pPr/>
              <a:t>December 20, 2022</a:t>
            </a:fld>
            <a:endParaRPr lang="en-US" dirty="0"/>
          </a:p>
        </p:txBody>
      </p:sp>
      <p:sp>
        <p:nvSpPr>
          <p:cNvPr id="106" name="Footer Placeholder 105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AQUARELLE POWERPOINT TEMPLATE</a:t>
            </a:r>
          </a:p>
        </p:txBody>
      </p:sp>
      <p:sp>
        <p:nvSpPr>
          <p:cNvPr id="107" name="Slide Number Placeholder 10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Freeform 2"/>
          <p:cNvSpPr>
            <a:spLocks noChangeArrowheads="1"/>
          </p:cNvSpPr>
          <p:nvPr userDrawn="1"/>
        </p:nvSpPr>
        <p:spPr bwMode="auto">
          <a:xfrm>
            <a:off x="5327915" y="1796819"/>
            <a:ext cx="1440160" cy="4366644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91279370"/>
      </p:ext>
    </p:extLst>
  </p:cSld>
  <p:clrMapOvr>
    <a:masterClrMapping/>
  </p:clrMapOvr>
  <p:transition spd="med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38" y="1604798"/>
            <a:ext cx="2784309" cy="520244"/>
          </a:xfrm>
          <a:prstGeom prst="rect">
            <a:avLst/>
          </a:prstGeom>
        </p:spPr>
      </p:pic>
      <p:pic>
        <p:nvPicPr>
          <p:cNvPr id="45" name="Picture 44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75" y="1604798"/>
            <a:ext cx="2784309" cy="520244"/>
          </a:xfrm>
          <a:prstGeom prst="rect">
            <a:avLst/>
          </a:prstGeom>
        </p:spPr>
      </p:pic>
      <p:pic>
        <p:nvPicPr>
          <p:cNvPr id="46" name="Picture 45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4293097"/>
            <a:ext cx="2784309" cy="520244"/>
          </a:xfrm>
          <a:prstGeom prst="rect">
            <a:avLst/>
          </a:prstGeom>
        </p:spPr>
      </p:pic>
      <p:pic>
        <p:nvPicPr>
          <p:cNvPr id="49" name="Picture 48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851" y="4293097"/>
            <a:ext cx="2784309" cy="520244"/>
          </a:xfrm>
          <a:prstGeom prst="rect">
            <a:avLst/>
          </a:prstGeom>
        </p:spPr>
      </p:pic>
      <p:pic>
        <p:nvPicPr>
          <p:cNvPr id="50" name="Picture 49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4293097"/>
            <a:ext cx="2784309" cy="520244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54296" y="3619500"/>
            <a:ext cx="10679784" cy="0"/>
          </a:xfrm>
          <a:prstGeom prst="line">
            <a:avLst/>
          </a:prstGeom>
          <a:ln w="19050" cap="rnd" cmpd="sng">
            <a:solidFill>
              <a:schemeClr val="bg2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499" y="2948948"/>
            <a:ext cx="1343544" cy="1335121"/>
          </a:xfrm>
          <a:prstGeom prst="rect">
            <a:avLst/>
          </a:prstGeom>
        </p:spPr>
      </p:pic>
      <p:pic>
        <p:nvPicPr>
          <p:cNvPr id="34" name="Picture 33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2948948"/>
            <a:ext cx="1343544" cy="1335121"/>
          </a:xfrm>
          <a:prstGeom prst="rect">
            <a:avLst/>
          </a:prstGeom>
        </p:spPr>
      </p:pic>
      <p:pic>
        <p:nvPicPr>
          <p:cNvPr id="35" name="Picture 34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925" y="2948948"/>
            <a:ext cx="1343544" cy="1335121"/>
          </a:xfrm>
          <a:prstGeom prst="rect">
            <a:avLst/>
          </a:prstGeom>
        </p:spPr>
      </p:pic>
      <p:pic>
        <p:nvPicPr>
          <p:cNvPr id="36" name="Picture 35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149" y="2948948"/>
            <a:ext cx="1343544" cy="1335121"/>
          </a:xfrm>
          <a:prstGeom prst="rect">
            <a:avLst/>
          </a:prstGeom>
        </p:spPr>
      </p:pic>
      <p:pic>
        <p:nvPicPr>
          <p:cNvPr id="37" name="Picture 36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363" y="2948948"/>
            <a:ext cx="1343544" cy="1335121"/>
          </a:xfrm>
          <a:prstGeom prst="rect">
            <a:avLst/>
          </a:prstGeom>
        </p:spPr>
      </p:pic>
      <p:sp>
        <p:nvSpPr>
          <p:cNvPr id="4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527382" y="3044957"/>
            <a:ext cx="1344149" cy="502587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Autofit/>
          </a:bodyPr>
          <a:lstStyle>
            <a:lvl1pPr marL="0" indent="0" algn="l">
              <a:buNone/>
              <a:defRPr sz="1733"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3138011" y="1508787"/>
            <a:ext cx="2215915" cy="480053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6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3083539" y="2155157"/>
            <a:ext cx="2215915" cy="892843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467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793636" y="3200401"/>
            <a:ext cx="898385" cy="800100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3737852" y="3200401"/>
            <a:ext cx="898385" cy="800100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6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5620713" y="3200401"/>
            <a:ext cx="898385" cy="800100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6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7662287" y="3208867"/>
            <a:ext cx="889920" cy="800100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6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9570500" y="3200401"/>
            <a:ext cx="898385" cy="800100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6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9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7048437" y="1508787"/>
            <a:ext cx="2215915" cy="480053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6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0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6993965" y="2155157"/>
            <a:ext cx="2215915" cy="892843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467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2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8936813" y="4247004"/>
            <a:ext cx="2215915" cy="432985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6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3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8936813" y="4840413"/>
            <a:ext cx="2215915" cy="892843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467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5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4974928" y="4247004"/>
            <a:ext cx="2215915" cy="432985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6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6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4974928" y="4840413"/>
            <a:ext cx="2215915" cy="892843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467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8" name="Text Placeholder 12"/>
          <p:cNvSpPr>
            <a:spLocks noGrp="1"/>
          </p:cNvSpPr>
          <p:nvPr>
            <p:ph type="body" sz="quarter" idx="65"/>
          </p:nvPr>
        </p:nvSpPr>
        <p:spPr>
          <a:xfrm>
            <a:off x="1143644" y="4247004"/>
            <a:ext cx="2215915" cy="432985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6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9" name="Text Placeholder 12"/>
          <p:cNvSpPr>
            <a:spLocks noGrp="1"/>
          </p:cNvSpPr>
          <p:nvPr>
            <p:ph type="body" sz="quarter" idx="66"/>
          </p:nvPr>
        </p:nvSpPr>
        <p:spPr>
          <a:xfrm>
            <a:off x="1143644" y="4840413"/>
            <a:ext cx="2215915" cy="892843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467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7"/>
          </p:nvPr>
        </p:nvSpPr>
        <p:spPr/>
        <p:txBody>
          <a:bodyPr/>
          <a:lstStyle/>
          <a:p>
            <a:fld id="{F29E52B3-FCE3-504F-8C06-83C044645326}" type="datetime4">
              <a:rPr lang="en-US" smtClean="0"/>
              <a:pPr/>
              <a:t>December 20, 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68"/>
          </p:nvPr>
        </p:nvSpPr>
        <p:spPr/>
        <p:txBody>
          <a:bodyPr/>
          <a:lstStyle/>
          <a:p>
            <a:r>
              <a:rPr lang="en-US" dirty="0"/>
              <a:t>AQUARELLE POWERPOINT TEMPLATE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85847"/>
      </p:ext>
    </p:extLst>
  </p:cSld>
  <p:clrMapOvr>
    <a:masterClrMapping/>
  </p:clrMapOvr>
  <p:transition spd="med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FancyBracket.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09074" y="3460077"/>
            <a:ext cx="3710559" cy="960107"/>
          </a:xfrm>
          <a:prstGeom prst="rect">
            <a:avLst/>
          </a:prstGeom>
        </p:spPr>
      </p:pic>
      <p:sp>
        <p:nvSpPr>
          <p:cNvPr id="20" name="Line 11"/>
          <p:cNvSpPr>
            <a:spLocks noChangeShapeType="1"/>
          </p:cNvSpPr>
          <p:nvPr userDrawn="1"/>
        </p:nvSpPr>
        <p:spPr bwMode="auto">
          <a:xfrm rot="10800000">
            <a:off x="6782457" y="2287387"/>
            <a:ext cx="108012" cy="1792871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2800" dirty="0">
              <a:latin typeface="nevis Bold"/>
              <a:cs typeface="nevis Bold"/>
            </a:endParaRPr>
          </a:p>
        </p:txBody>
      </p:sp>
      <p:sp>
        <p:nvSpPr>
          <p:cNvPr id="21" name="Line 13"/>
          <p:cNvSpPr>
            <a:spLocks noChangeShapeType="1"/>
          </p:cNvSpPr>
          <p:nvPr userDrawn="1"/>
        </p:nvSpPr>
        <p:spPr bwMode="auto">
          <a:xfrm>
            <a:off x="1093825" y="2395397"/>
            <a:ext cx="1476164" cy="648072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2800" dirty="0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47" name="Line 8"/>
          <p:cNvSpPr>
            <a:spLocks noChangeShapeType="1"/>
          </p:cNvSpPr>
          <p:nvPr userDrawn="1"/>
        </p:nvSpPr>
        <p:spPr bwMode="auto">
          <a:xfrm rot="10800000" flipH="1">
            <a:off x="6926472" y="3475519"/>
            <a:ext cx="1440160" cy="540060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2800" dirty="0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4" name="Line 9"/>
          <p:cNvSpPr>
            <a:spLocks noChangeShapeType="1"/>
          </p:cNvSpPr>
          <p:nvPr userDrawn="1"/>
        </p:nvSpPr>
        <p:spPr bwMode="auto">
          <a:xfrm>
            <a:off x="4766233" y="3403509"/>
            <a:ext cx="2124236" cy="648072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2800" dirty="0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5" name="Line 12"/>
          <p:cNvSpPr>
            <a:spLocks noChangeShapeType="1"/>
          </p:cNvSpPr>
          <p:nvPr userDrawn="1"/>
        </p:nvSpPr>
        <p:spPr bwMode="auto">
          <a:xfrm>
            <a:off x="2569989" y="3043471"/>
            <a:ext cx="2196244" cy="468052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2800" dirty="0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7" name="Line 7"/>
          <p:cNvSpPr>
            <a:spLocks noChangeShapeType="1"/>
          </p:cNvSpPr>
          <p:nvPr userDrawn="1"/>
        </p:nvSpPr>
        <p:spPr bwMode="auto">
          <a:xfrm rot="10800000">
            <a:off x="6890467" y="4051583"/>
            <a:ext cx="864096" cy="147616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2800" dirty="0">
              <a:latin typeface="nevis Bold"/>
              <a:cs typeface="nevis Bold"/>
            </a:endParaRPr>
          </a:p>
        </p:txBody>
      </p:sp>
      <p:sp>
        <p:nvSpPr>
          <p:cNvPr id="18" name="Line 8"/>
          <p:cNvSpPr>
            <a:spLocks noChangeShapeType="1"/>
          </p:cNvSpPr>
          <p:nvPr userDrawn="1"/>
        </p:nvSpPr>
        <p:spPr bwMode="auto">
          <a:xfrm rot="10800000" flipH="1">
            <a:off x="5450309" y="4080256"/>
            <a:ext cx="1476164" cy="1339477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2800" dirty="0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 rot="10800000">
            <a:off x="2569987" y="3043469"/>
            <a:ext cx="792088" cy="201622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2800" dirty="0">
              <a:latin typeface="nevis Bold"/>
              <a:cs typeface="nevis Bold"/>
            </a:endParaRPr>
          </a:p>
        </p:txBody>
      </p:sp>
      <p:sp>
        <p:nvSpPr>
          <p:cNvPr id="22" name="Line 14"/>
          <p:cNvSpPr>
            <a:spLocks noChangeShapeType="1"/>
          </p:cNvSpPr>
          <p:nvPr userDrawn="1"/>
        </p:nvSpPr>
        <p:spPr bwMode="auto">
          <a:xfrm rot="10800000" flipH="1">
            <a:off x="1453865" y="3043469"/>
            <a:ext cx="1116124" cy="1368152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2800" dirty="0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59" name="Oval 58"/>
          <p:cNvSpPr/>
          <p:nvPr userDrawn="1"/>
        </p:nvSpPr>
        <p:spPr bwMode="auto">
          <a:xfrm>
            <a:off x="7248128" y="5061181"/>
            <a:ext cx="960232" cy="960107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21927" tIns="60963" rIns="121927" bIns="609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2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66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8" name="Oval 57"/>
          <p:cNvSpPr/>
          <p:nvPr userDrawn="1"/>
        </p:nvSpPr>
        <p:spPr bwMode="auto">
          <a:xfrm>
            <a:off x="3695733" y="2276872"/>
            <a:ext cx="2175552" cy="2175264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21927" tIns="60963" rIns="121927" bIns="609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2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66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1" name="Oval 40"/>
          <p:cNvSpPr/>
          <p:nvPr userDrawn="1"/>
        </p:nvSpPr>
        <p:spPr bwMode="auto">
          <a:xfrm>
            <a:off x="1775292" y="2180673"/>
            <a:ext cx="1695448" cy="1695224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21927" tIns="60963" rIns="121927" bIns="609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2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66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Oval 41"/>
          <p:cNvSpPr/>
          <p:nvPr userDrawn="1"/>
        </p:nvSpPr>
        <p:spPr bwMode="auto">
          <a:xfrm>
            <a:off x="623392" y="1892829"/>
            <a:ext cx="960232" cy="960107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21927" tIns="60963" rIns="121927" bIns="609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2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66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Oval 42"/>
          <p:cNvSpPr/>
          <p:nvPr userDrawn="1"/>
        </p:nvSpPr>
        <p:spPr bwMode="auto">
          <a:xfrm>
            <a:off x="6032961" y="3173936"/>
            <a:ext cx="1695448" cy="1695224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21927" tIns="60963" rIns="121927" bIns="609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2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66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1" name="Oval 50"/>
          <p:cNvSpPr/>
          <p:nvPr userDrawn="1"/>
        </p:nvSpPr>
        <p:spPr bwMode="auto">
          <a:xfrm>
            <a:off x="1007435" y="3909053"/>
            <a:ext cx="960232" cy="960107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21927" tIns="60963" rIns="121927" bIns="609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2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66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2" name="Oval 51"/>
          <p:cNvSpPr/>
          <p:nvPr userDrawn="1"/>
        </p:nvSpPr>
        <p:spPr bwMode="auto">
          <a:xfrm>
            <a:off x="2831637" y="4581128"/>
            <a:ext cx="960232" cy="960107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21927" tIns="60963" rIns="121927" bIns="609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2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66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3" name="Oval 52"/>
          <p:cNvSpPr/>
          <p:nvPr userDrawn="1"/>
        </p:nvSpPr>
        <p:spPr bwMode="auto">
          <a:xfrm>
            <a:off x="4943872" y="4869160"/>
            <a:ext cx="960232" cy="960107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21927" tIns="60963" rIns="121927" bIns="609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2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66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6" name="Oval 55"/>
          <p:cNvSpPr/>
          <p:nvPr userDrawn="1"/>
        </p:nvSpPr>
        <p:spPr bwMode="auto">
          <a:xfrm>
            <a:off x="7824192" y="2948947"/>
            <a:ext cx="960232" cy="960107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21927" tIns="60963" rIns="121927" bIns="609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2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66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Oval 56"/>
          <p:cNvSpPr/>
          <p:nvPr userDrawn="1"/>
        </p:nvSpPr>
        <p:spPr bwMode="auto">
          <a:xfrm>
            <a:off x="6288021" y="1796819"/>
            <a:ext cx="960232" cy="960107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21927" tIns="60963" rIns="121927" bIns="609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2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66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3695734" y="2280454"/>
            <a:ext cx="2208244" cy="2208245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3067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6157984" y="3469343"/>
            <a:ext cx="1440160" cy="1080120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24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898938" y="2480064"/>
            <a:ext cx="1404156" cy="1080120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24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648242" y="1942215"/>
            <a:ext cx="935257" cy="914303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733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1008282" y="3912635"/>
            <a:ext cx="959260" cy="964671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733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2831638" y="4584711"/>
            <a:ext cx="976023" cy="933451"/>
          </a:xfrm>
          <a:prstGeom prst="rect">
            <a:avLst/>
          </a:prstGeom>
          <a:ln>
            <a:noFill/>
          </a:ln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733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4943872" y="4869160"/>
            <a:ext cx="960107" cy="960107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733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7248130" y="5061181"/>
            <a:ext cx="972773" cy="960107"/>
          </a:xfrm>
          <a:prstGeom prst="rect">
            <a:avLst/>
          </a:prstGeom>
          <a:noFill/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733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7824194" y="2974402"/>
            <a:ext cx="972773" cy="938233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733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6288022" y="1796819"/>
            <a:ext cx="960772" cy="963688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733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fld id="{7BAAFF6A-1998-7744-9876-E5F173E8B73D}" type="datetime3">
              <a:rPr lang="en-US" smtClean="0"/>
              <a:pPr/>
              <a:t>20 December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 dirty="0"/>
              <a:t>THE DAILY SPECIAL PRESENTATION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116D4A3D-DCD6-5840-B785-7C661D5A79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9360363" y="2660915"/>
            <a:ext cx="2400267" cy="672075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1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9360363" y="2372883"/>
            <a:ext cx="2400267" cy="384043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9360363" y="3813043"/>
            <a:ext cx="2400267" cy="672075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3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9360363" y="3525011"/>
            <a:ext cx="2400267" cy="384043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9360363" y="4965171"/>
            <a:ext cx="2400267" cy="672075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2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9360363" y="4677139"/>
            <a:ext cx="2400267" cy="384043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37478541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29100" y="304800"/>
            <a:ext cx="3733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tr-TR">
                <a:sym typeface="Novecento wide Book" charset="0"/>
              </a:rPr>
              <a:t>Asıl başlık stilini düzenlemek için tıklayın</a:t>
            </a:r>
            <a:endParaRPr lang="en-US" dirty="0">
              <a:sym typeface="Novecento wide Book" charset="0"/>
            </a:endParaRPr>
          </a:p>
        </p:txBody>
      </p:sp>
      <p:grpSp>
        <p:nvGrpSpPr>
          <p:cNvPr id="5" name="Group 1"/>
          <p:cNvGrpSpPr>
            <a:grpSpLocks/>
          </p:cNvGrpSpPr>
          <p:nvPr userDrawn="1"/>
        </p:nvGrpSpPr>
        <p:grpSpPr bwMode="auto">
          <a:xfrm>
            <a:off x="239350" y="1530736"/>
            <a:ext cx="8124503" cy="5066616"/>
            <a:chOff x="220" y="537"/>
            <a:chExt cx="5986" cy="3733"/>
          </a:xfrm>
          <a:solidFill>
            <a:schemeClr val="tx1">
              <a:alpha val="15000"/>
            </a:schemeClr>
          </a:solidFill>
        </p:grpSpPr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215" y="1359"/>
              <a:ext cx="2380" cy="2912"/>
            </a:xfrm>
            <a:custGeom>
              <a:avLst/>
              <a:gdLst>
                <a:gd name="T0" fmla="*/ 9594 w 10501"/>
                <a:gd name="T1" fmla="*/ 8093 h 12844"/>
                <a:gd name="T2" fmla="*/ 8344 w 10501"/>
                <a:gd name="T3" fmla="*/ 7218 h 12844"/>
                <a:gd name="T4" fmla="*/ 7094 w 10501"/>
                <a:gd name="T5" fmla="*/ 7249 h 12844"/>
                <a:gd name="T6" fmla="*/ 6781 w 10501"/>
                <a:gd name="T7" fmla="*/ 6593 h 12844"/>
                <a:gd name="T8" fmla="*/ 6250 w 10501"/>
                <a:gd name="T9" fmla="*/ 6687 h 12844"/>
                <a:gd name="T10" fmla="*/ 6969 w 10501"/>
                <a:gd name="T11" fmla="*/ 5905 h 12844"/>
                <a:gd name="T12" fmla="*/ 7562 w 10501"/>
                <a:gd name="T13" fmla="*/ 5280 h 12844"/>
                <a:gd name="T14" fmla="*/ 8281 w 10501"/>
                <a:gd name="T15" fmla="*/ 4563 h 12844"/>
                <a:gd name="T16" fmla="*/ 8281 w 10501"/>
                <a:gd name="T17" fmla="*/ 4156 h 12844"/>
                <a:gd name="T18" fmla="*/ 8781 w 10501"/>
                <a:gd name="T19" fmla="*/ 4063 h 12844"/>
                <a:gd name="T20" fmla="*/ 8969 w 10501"/>
                <a:gd name="T21" fmla="*/ 3938 h 12844"/>
                <a:gd name="T22" fmla="*/ 8437 w 10501"/>
                <a:gd name="T23" fmla="*/ 2750 h 12844"/>
                <a:gd name="T24" fmla="*/ 7875 w 10501"/>
                <a:gd name="T25" fmla="*/ 2438 h 12844"/>
                <a:gd name="T26" fmla="*/ 7437 w 10501"/>
                <a:gd name="T27" fmla="*/ 2938 h 12844"/>
                <a:gd name="T28" fmla="*/ 7187 w 10501"/>
                <a:gd name="T29" fmla="*/ 3781 h 12844"/>
                <a:gd name="T30" fmla="*/ 6375 w 10501"/>
                <a:gd name="T31" fmla="*/ 3031 h 12844"/>
                <a:gd name="T32" fmla="*/ 6656 w 10501"/>
                <a:gd name="T33" fmla="*/ 2094 h 12844"/>
                <a:gd name="T34" fmla="*/ 7062 w 10501"/>
                <a:gd name="T35" fmla="*/ 2063 h 12844"/>
                <a:gd name="T36" fmla="*/ 6969 w 10501"/>
                <a:gd name="T37" fmla="*/ 1094 h 12844"/>
                <a:gd name="T38" fmla="*/ 6469 w 10501"/>
                <a:gd name="T39" fmla="*/ 1313 h 12844"/>
                <a:gd name="T40" fmla="*/ 6094 w 10501"/>
                <a:gd name="T41" fmla="*/ 781 h 12844"/>
                <a:gd name="T42" fmla="*/ 6031 w 10501"/>
                <a:gd name="T43" fmla="*/ 1156 h 12844"/>
                <a:gd name="T44" fmla="*/ 5500 w 10501"/>
                <a:gd name="T45" fmla="*/ 1281 h 12844"/>
                <a:gd name="T46" fmla="*/ 5531 w 10501"/>
                <a:gd name="T47" fmla="*/ 750 h 12844"/>
                <a:gd name="T48" fmla="*/ 5281 w 10501"/>
                <a:gd name="T49" fmla="*/ 469 h 12844"/>
                <a:gd name="T50" fmla="*/ 4719 w 10501"/>
                <a:gd name="T51" fmla="*/ 188 h 12844"/>
                <a:gd name="T52" fmla="*/ 4062 w 10501"/>
                <a:gd name="T53" fmla="*/ 625 h 12844"/>
                <a:gd name="T54" fmla="*/ 4562 w 10501"/>
                <a:gd name="T55" fmla="*/ 844 h 12844"/>
                <a:gd name="T56" fmla="*/ 4500 w 10501"/>
                <a:gd name="T57" fmla="*/ 1188 h 12844"/>
                <a:gd name="T58" fmla="*/ 3719 w 10501"/>
                <a:gd name="T59" fmla="*/ 1000 h 12844"/>
                <a:gd name="T60" fmla="*/ 2375 w 10501"/>
                <a:gd name="T61" fmla="*/ 1000 h 12844"/>
                <a:gd name="T62" fmla="*/ 1594 w 10501"/>
                <a:gd name="T63" fmla="*/ 969 h 12844"/>
                <a:gd name="T64" fmla="*/ 1281 w 10501"/>
                <a:gd name="T65" fmla="*/ 1469 h 12844"/>
                <a:gd name="T66" fmla="*/ 1062 w 10501"/>
                <a:gd name="T67" fmla="*/ 1906 h 12844"/>
                <a:gd name="T68" fmla="*/ 1187 w 10501"/>
                <a:gd name="T69" fmla="*/ 2656 h 12844"/>
                <a:gd name="T70" fmla="*/ 1375 w 10501"/>
                <a:gd name="T71" fmla="*/ 3313 h 12844"/>
                <a:gd name="T72" fmla="*/ 500 w 10501"/>
                <a:gd name="T73" fmla="*/ 3781 h 12844"/>
                <a:gd name="T74" fmla="*/ 2031 w 10501"/>
                <a:gd name="T75" fmla="*/ 3219 h 12844"/>
                <a:gd name="T76" fmla="*/ 3219 w 10501"/>
                <a:gd name="T77" fmla="*/ 3031 h 12844"/>
                <a:gd name="T78" fmla="*/ 4000 w 10501"/>
                <a:gd name="T79" fmla="*/ 4063 h 12844"/>
                <a:gd name="T80" fmla="*/ 4562 w 10501"/>
                <a:gd name="T81" fmla="*/ 5562 h 12844"/>
                <a:gd name="T82" fmla="*/ 5125 w 10501"/>
                <a:gd name="T83" fmla="*/ 6343 h 12844"/>
                <a:gd name="T84" fmla="*/ 5406 w 10501"/>
                <a:gd name="T85" fmla="*/ 6530 h 12844"/>
                <a:gd name="T86" fmla="*/ 6750 w 10501"/>
                <a:gd name="T87" fmla="*/ 7187 h 12844"/>
                <a:gd name="T88" fmla="*/ 7437 w 10501"/>
                <a:gd name="T89" fmla="*/ 7655 h 12844"/>
                <a:gd name="T90" fmla="*/ 7375 w 10501"/>
                <a:gd name="T91" fmla="*/ 8780 h 12844"/>
                <a:gd name="T92" fmla="*/ 7781 w 10501"/>
                <a:gd name="T93" fmla="*/ 10749 h 12844"/>
                <a:gd name="T94" fmla="*/ 7656 w 10501"/>
                <a:gd name="T95" fmla="*/ 12437 h 12844"/>
                <a:gd name="T96" fmla="*/ 8125 w 10501"/>
                <a:gd name="T97" fmla="*/ 12530 h 12844"/>
                <a:gd name="T98" fmla="*/ 8250 w 10501"/>
                <a:gd name="T99" fmla="*/ 11874 h 12844"/>
                <a:gd name="T100" fmla="*/ 8531 w 10501"/>
                <a:gd name="T101" fmla="*/ 11155 h 12844"/>
                <a:gd name="T102" fmla="*/ 9281 w 10501"/>
                <a:gd name="T103" fmla="*/ 10437 h 12844"/>
                <a:gd name="T104" fmla="*/ 10187 w 10501"/>
                <a:gd name="T105" fmla="*/ 9249 h 12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01" h="12844">
                  <a:moveTo>
                    <a:pt x="10375" y="8437"/>
                  </a:moveTo>
                  <a:lnTo>
                    <a:pt x="10375" y="8437"/>
                  </a:lnTo>
                  <a:cubicBezTo>
                    <a:pt x="10344" y="8437"/>
                    <a:pt x="10281" y="8374"/>
                    <a:pt x="10218" y="8343"/>
                  </a:cubicBezTo>
                  <a:cubicBezTo>
                    <a:pt x="10187" y="8312"/>
                    <a:pt x="10094" y="8280"/>
                    <a:pt x="10000" y="8280"/>
                  </a:cubicBezTo>
                  <a:cubicBezTo>
                    <a:pt x="9906" y="8280"/>
                    <a:pt x="9781" y="8249"/>
                    <a:pt x="9750" y="8218"/>
                  </a:cubicBezTo>
                  <a:cubicBezTo>
                    <a:pt x="9719" y="8187"/>
                    <a:pt x="9656" y="8124"/>
                    <a:pt x="9594" y="8093"/>
                  </a:cubicBezTo>
                  <a:cubicBezTo>
                    <a:pt x="9531" y="8062"/>
                    <a:pt x="9469" y="7968"/>
                    <a:pt x="9406" y="7905"/>
                  </a:cubicBezTo>
                  <a:cubicBezTo>
                    <a:pt x="9375" y="7874"/>
                    <a:pt x="9281" y="7780"/>
                    <a:pt x="9219" y="7718"/>
                  </a:cubicBezTo>
                  <a:cubicBezTo>
                    <a:pt x="9187" y="7655"/>
                    <a:pt x="9094" y="7624"/>
                    <a:pt x="9031" y="7624"/>
                  </a:cubicBezTo>
                  <a:cubicBezTo>
                    <a:pt x="8937" y="7655"/>
                    <a:pt x="8844" y="7593"/>
                    <a:pt x="8812" y="7530"/>
                  </a:cubicBezTo>
                  <a:cubicBezTo>
                    <a:pt x="8750" y="7437"/>
                    <a:pt x="8656" y="7343"/>
                    <a:pt x="8594" y="7312"/>
                  </a:cubicBezTo>
                  <a:cubicBezTo>
                    <a:pt x="8531" y="7249"/>
                    <a:pt x="8406" y="7218"/>
                    <a:pt x="8344" y="7218"/>
                  </a:cubicBezTo>
                  <a:cubicBezTo>
                    <a:pt x="8281" y="7218"/>
                    <a:pt x="8187" y="7218"/>
                    <a:pt x="8125" y="7218"/>
                  </a:cubicBezTo>
                  <a:cubicBezTo>
                    <a:pt x="8062" y="7218"/>
                    <a:pt x="7969" y="7218"/>
                    <a:pt x="7875" y="7218"/>
                  </a:cubicBezTo>
                  <a:cubicBezTo>
                    <a:pt x="7812" y="7249"/>
                    <a:pt x="7719" y="7280"/>
                    <a:pt x="7687" y="7280"/>
                  </a:cubicBezTo>
                  <a:cubicBezTo>
                    <a:pt x="7656" y="7312"/>
                    <a:pt x="7594" y="7343"/>
                    <a:pt x="7531" y="7343"/>
                  </a:cubicBezTo>
                  <a:cubicBezTo>
                    <a:pt x="7500" y="7374"/>
                    <a:pt x="7375" y="7374"/>
                    <a:pt x="7281" y="7374"/>
                  </a:cubicBezTo>
                  <a:cubicBezTo>
                    <a:pt x="7156" y="7374"/>
                    <a:pt x="7094" y="7312"/>
                    <a:pt x="7094" y="7249"/>
                  </a:cubicBezTo>
                  <a:cubicBezTo>
                    <a:pt x="7094" y="7155"/>
                    <a:pt x="7094" y="7062"/>
                    <a:pt x="7062" y="7030"/>
                  </a:cubicBezTo>
                  <a:cubicBezTo>
                    <a:pt x="7062" y="6968"/>
                    <a:pt x="6969" y="6937"/>
                    <a:pt x="6875" y="6905"/>
                  </a:cubicBezTo>
                  <a:cubicBezTo>
                    <a:pt x="6750" y="6905"/>
                    <a:pt x="6656" y="6843"/>
                    <a:pt x="6656" y="6812"/>
                  </a:cubicBezTo>
                  <a:cubicBezTo>
                    <a:pt x="6656" y="6780"/>
                    <a:pt x="6687" y="6749"/>
                    <a:pt x="6719" y="6749"/>
                  </a:cubicBezTo>
                  <a:cubicBezTo>
                    <a:pt x="6719" y="6749"/>
                    <a:pt x="6750" y="6718"/>
                    <a:pt x="6750" y="6687"/>
                  </a:cubicBezTo>
                  <a:cubicBezTo>
                    <a:pt x="6781" y="6687"/>
                    <a:pt x="6781" y="6624"/>
                    <a:pt x="6781" y="6593"/>
                  </a:cubicBezTo>
                  <a:cubicBezTo>
                    <a:pt x="6781" y="6562"/>
                    <a:pt x="6812" y="6530"/>
                    <a:pt x="6812" y="6499"/>
                  </a:cubicBezTo>
                  <a:cubicBezTo>
                    <a:pt x="6812" y="6468"/>
                    <a:pt x="6781" y="6468"/>
                    <a:pt x="6750" y="6468"/>
                  </a:cubicBezTo>
                  <a:cubicBezTo>
                    <a:pt x="6719" y="6468"/>
                    <a:pt x="6625" y="6468"/>
                    <a:pt x="6562" y="6468"/>
                  </a:cubicBezTo>
                  <a:cubicBezTo>
                    <a:pt x="6500" y="6499"/>
                    <a:pt x="6469" y="6530"/>
                    <a:pt x="6469" y="6593"/>
                  </a:cubicBezTo>
                  <a:cubicBezTo>
                    <a:pt x="6469" y="6624"/>
                    <a:pt x="6437" y="6655"/>
                    <a:pt x="6406" y="6687"/>
                  </a:cubicBezTo>
                  <a:cubicBezTo>
                    <a:pt x="6344" y="6718"/>
                    <a:pt x="6281" y="6718"/>
                    <a:pt x="6250" y="6687"/>
                  </a:cubicBezTo>
                  <a:cubicBezTo>
                    <a:pt x="6219" y="6655"/>
                    <a:pt x="6156" y="6593"/>
                    <a:pt x="6094" y="6562"/>
                  </a:cubicBezTo>
                  <a:cubicBezTo>
                    <a:pt x="6062" y="6499"/>
                    <a:pt x="6031" y="6343"/>
                    <a:pt x="6031" y="6218"/>
                  </a:cubicBezTo>
                  <a:cubicBezTo>
                    <a:pt x="6031" y="6093"/>
                    <a:pt x="6094" y="5968"/>
                    <a:pt x="6156" y="5937"/>
                  </a:cubicBezTo>
                  <a:cubicBezTo>
                    <a:pt x="6219" y="5905"/>
                    <a:pt x="6375" y="5843"/>
                    <a:pt x="6500" y="5843"/>
                  </a:cubicBezTo>
                  <a:cubicBezTo>
                    <a:pt x="6625" y="5812"/>
                    <a:pt x="6781" y="5812"/>
                    <a:pt x="6812" y="5843"/>
                  </a:cubicBezTo>
                  <a:cubicBezTo>
                    <a:pt x="6875" y="5843"/>
                    <a:pt x="6937" y="5874"/>
                    <a:pt x="6969" y="5905"/>
                  </a:cubicBezTo>
                  <a:cubicBezTo>
                    <a:pt x="7000" y="5905"/>
                    <a:pt x="7062" y="5968"/>
                    <a:pt x="7062" y="6030"/>
                  </a:cubicBezTo>
                  <a:cubicBezTo>
                    <a:pt x="7094" y="6093"/>
                    <a:pt x="7125" y="6187"/>
                    <a:pt x="7156" y="6187"/>
                  </a:cubicBezTo>
                  <a:cubicBezTo>
                    <a:pt x="7187" y="6218"/>
                    <a:pt x="7250" y="6218"/>
                    <a:pt x="7250" y="6155"/>
                  </a:cubicBezTo>
                  <a:cubicBezTo>
                    <a:pt x="7250" y="6124"/>
                    <a:pt x="7219" y="5999"/>
                    <a:pt x="7219" y="5937"/>
                  </a:cubicBezTo>
                  <a:cubicBezTo>
                    <a:pt x="7187" y="5843"/>
                    <a:pt x="7250" y="5687"/>
                    <a:pt x="7344" y="5593"/>
                  </a:cubicBezTo>
                  <a:cubicBezTo>
                    <a:pt x="7469" y="5468"/>
                    <a:pt x="7531" y="5343"/>
                    <a:pt x="7562" y="5280"/>
                  </a:cubicBezTo>
                  <a:cubicBezTo>
                    <a:pt x="7562" y="5218"/>
                    <a:pt x="7625" y="5124"/>
                    <a:pt x="7687" y="5030"/>
                  </a:cubicBezTo>
                  <a:cubicBezTo>
                    <a:pt x="7750" y="4968"/>
                    <a:pt x="7844" y="4874"/>
                    <a:pt x="7906" y="4874"/>
                  </a:cubicBezTo>
                  <a:cubicBezTo>
                    <a:pt x="7969" y="4843"/>
                    <a:pt x="8000" y="4812"/>
                    <a:pt x="7969" y="4780"/>
                  </a:cubicBezTo>
                  <a:cubicBezTo>
                    <a:pt x="7937" y="4780"/>
                    <a:pt x="7969" y="4718"/>
                    <a:pt x="8031" y="4624"/>
                  </a:cubicBezTo>
                  <a:cubicBezTo>
                    <a:pt x="8094" y="4531"/>
                    <a:pt x="8156" y="4500"/>
                    <a:pt x="8156" y="4531"/>
                  </a:cubicBezTo>
                  <a:cubicBezTo>
                    <a:pt x="8187" y="4563"/>
                    <a:pt x="8250" y="4563"/>
                    <a:pt x="8281" y="4563"/>
                  </a:cubicBezTo>
                  <a:cubicBezTo>
                    <a:pt x="8344" y="4563"/>
                    <a:pt x="8406" y="4563"/>
                    <a:pt x="8437" y="4531"/>
                  </a:cubicBezTo>
                  <a:cubicBezTo>
                    <a:pt x="8500" y="4531"/>
                    <a:pt x="8562" y="4469"/>
                    <a:pt x="8625" y="4438"/>
                  </a:cubicBezTo>
                  <a:cubicBezTo>
                    <a:pt x="8656" y="4406"/>
                    <a:pt x="8687" y="4375"/>
                    <a:pt x="8687" y="4313"/>
                  </a:cubicBezTo>
                  <a:cubicBezTo>
                    <a:pt x="8656" y="4281"/>
                    <a:pt x="8594" y="4281"/>
                    <a:pt x="8531" y="4281"/>
                  </a:cubicBezTo>
                  <a:cubicBezTo>
                    <a:pt x="8469" y="4281"/>
                    <a:pt x="8375" y="4250"/>
                    <a:pt x="8375" y="4219"/>
                  </a:cubicBezTo>
                  <a:cubicBezTo>
                    <a:pt x="8375" y="4219"/>
                    <a:pt x="8312" y="4188"/>
                    <a:pt x="8281" y="4156"/>
                  </a:cubicBezTo>
                  <a:cubicBezTo>
                    <a:pt x="8250" y="4156"/>
                    <a:pt x="8219" y="4094"/>
                    <a:pt x="8219" y="4063"/>
                  </a:cubicBezTo>
                  <a:cubicBezTo>
                    <a:pt x="8219" y="4031"/>
                    <a:pt x="8312" y="3969"/>
                    <a:pt x="8406" y="3938"/>
                  </a:cubicBezTo>
                  <a:cubicBezTo>
                    <a:pt x="8500" y="3906"/>
                    <a:pt x="8594" y="3906"/>
                    <a:pt x="8625" y="3906"/>
                  </a:cubicBezTo>
                  <a:cubicBezTo>
                    <a:pt x="8687" y="3906"/>
                    <a:pt x="8750" y="3906"/>
                    <a:pt x="8781" y="3875"/>
                  </a:cubicBezTo>
                  <a:cubicBezTo>
                    <a:pt x="8844" y="3844"/>
                    <a:pt x="8844" y="3875"/>
                    <a:pt x="8844" y="3906"/>
                  </a:cubicBezTo>
                  <a:cubicBezTo>
                    <a:pt x="8812" y="3938"/>
                    <a:pt x="8781" y="4000"/>
                    <a:pt x="8781" y="4063"/>
                  </a:cubicBezTo>
                  <a:cubicBezTo>
                    <a:pt x="8781" y="4094"/>
                    <a:pt x="8781" y="4156"/>
                    <a:pt x="8812" y="4156"/>
                  </a:cubicBezTo>
                  <a:cubicBezTo>
                    <a:pt x="8844" y="4188"/>
                    <a:pt x="8875" y="4219"/>
                    <a:pt x="8906" y="4250"/>
                  </a:cubicBezTo>
                  <a:cubicBezTo>
                    <a:pt x="8906" y="4281"/>
                    <a:pt x="8969" y="4313"/>
                    <a:pt x="9031" y="4313"/>
                  </a:cubicBezTo>
                  <a:cubicBezTo>
                    <a:pt x="9094" y="4313"/>
                    <a:pt x="9156" y="4281"/>
                    <a:pt x="9156" y="4219"/>
                  </a:cubicBezTo>
                  <a:cubicBezTo>
                    <a:pt x="9156" y="4188"/>
                    <a:pt x="9125" y="4125"/>
                    <a:pt x="9094" y="4063"/>
                  </a:cubicBezTo>
                  <a:cubicBezTo>
                    <a:pt x="9062" y="4031"/>
                    <a:pt x="9000" y="3969"/>
                    <a:pt x="8969" y="3938"/>
                  </a:cubicBezTo>
                  <a:cubicBezTo>
                    <a:pt x="8937" y="3875"/>
                    <a:pt x="8937" y="3813"/>
                    <a:pt x="8969" y="3781"/>
                  </a:cubicBezTo>
                  <a:cubicBezTo>
                    <a:pt x="8969" y="3719"/>
                    <a:pt x="8969" y="3656"/>
                    <a:pt x="8937" y="3594"/>
                  </a:cubicBezTo>
                  <a:cubicBezTo>
                    <a:pt x="8906" y="3563"/>
                    <a:pt x="8875" y="3469"/>
                    <a:pt x="8844" y="3469"/>
                  </a:cubicBezTo>
                  <a:cubicBezTo>
                    <a:pt x="8844" y="3438"/>
                    <a:pt x="8781" y="3375"/>
                    <a:pt x="8719" y="3313"/>
                  </a:cubicBezTo>
                  <a:cubicBezTo>
                    <a:pt x="8656" y="3250"/>
                    <a:pt x="8594" y="3156"/>
                    <a:pt x="8562" y="3063"/>
                  </a:cubicBezTo>
                  <a:cubicBezTo>
                    <a:pt x="8531" y="3000"/>
                    <a:pt x="8469" y="2844"/>
                    <a:pt x="8437" y="2750"/>
                  </a:cubicBezTo>
                  <a:cubicBezTo>
                    <a:pt x="8406" y="2656"/>
                    <a:pt x="8344" y="2625"/>
                    <a:pt x="8344" y="2719"/>
                  </a:cubicBezTo>
                  <a:cubicBezTo>
                    <a:pt x="8312" y="2781"/>
                    <a:pt x="8281" y="2906"/>
                    <a:pt x="8219" y="2938"/>
                  </a:cubicBezTo>
                  <a:cubicBezTo>
                    <a:pt x="8187" y="2969"/>
                    <a:pt x="8125" y="2969"/>
                    <a:pt x="8094" y="2969"/>
                  </a:cubicBezTo>
                  <a:cubicBezTo>
                    <a:pt x="8062" y="2938"/>
                    <a:pt x="8031" y="2844"/>
                    <a:pt x="8031" y="2750"/>
                  </a:cubicBezTo>
                  <a:cubicBezTo>
                    <a:pt x="8000" y="2656"/>
                    <a:pt x="7969" y="2563"/>
                    <a:pt x="7937" y="2531"/>
                  </a:cubicBezTo>
                  <a:cubicBezTo>
                    <a:pt x="7906" y="2500"/>
                    <a:pt x="7875" y="2438"/>
                    <a:pt x="7875" y="2438"/>
                  </a:cubicBezTo>
                  <a:cubicBezTo>
                    <a:pt x="7875" y="2438"/>
                    <a:pt x="7875" y="2438"/>
                    <a:pt x="7781" y="2406"/>
                  </a:cubicBezTo>
                  <a:cubicBezTo>
                    <a:pt x="7687" y="2375"/>
                    <a:pt x="7656" y="2375"/>
                    <a:pt x="7656" y="2375"/>
                  </a:cubicBezTo>
                  <a:cubicBezTo>
                    <a:pt x="7500" y="2375"/>
                    <a:pt x="7375" y="2406"/>
                    <a:pt x="7375" y="2500"/>
                  </a:cubicBezTo>
                  <a:cubicBezTo>
                    <a:pt x="7375" y="2563"/>
                    <a:pt x="7406" y="2656"/>
                    <a:pt x="7406" y="2688"/>
                  </a:cubicBezTo>
                  <a:cubicBezTo>
                    <a:pt x="7437" y="2719"/>
                    <a:pt x="7437" y="2781"/>
                    <a:pt x="7406" y="2813"/>
                  </a:cubicBezTo>
                  <a:cubicBezTo>
                    <a:pt x="7375" y="2844"/>
                    <a:pt x="7406" y="2906"/>
                    <a:pt x="7437" y="2938"/>
                  </a:cubicBezTo>
                  <a:cubicBezTo>
                    <a:pt x="7500" y="2969"/>
                    <a:pt x="7531" y="3063"/>
                    <a:pt x="7500" y="3094"/>
                  </a:cubicBezTo>
                  <a:cubicBezTo>
                    <a:pt x="7469" y="3156"/>
                    <a:pt x="7437" y="3250"/>
                    <a:pt x="7375" y="3313"/>
                  </a:cubicBezTo>
                  <a:cubicBezTo>
                    <a:pt x="7312" y="3375"/>
                    <a:pt x="7281" y="3469"/>
                    <a:pt x="7312" y="3531"/>
                  </a:cubicBezTo>
                  <a:cubicBezTo>
                    <a:pt x="7344" y="3594"/>
                    <a:pt x="7344" y="3688"/>
                    <a:pt x="7344" y="3719"/>
                  </a:cubicBezTo>
                  <a:cubicBezTo>
                    <a:pt x="7344" y="3781"/>
                    <a:pt x="7312" y="3813"/>
                    <a:pt x="7281" y="3813"/>
                  </a:cubicBezTo>
                  <a:cubicBezTo>
                    <a:pt x="7281" y="3813"/>
                    <a:pt x="7219" y="3813"/>
                    <a:pt x="7187" y="3781"/>
                  </a:cubicBezTo>
                  <a:cubicBezTo>
                    <a:pt x="7156" y="3781"/>
                    <a:pt x="7094" y="3688"/>
                    <a:pt x="7094" y="3563"/>
                  </a:cubicBezTo>
                  <a:cubicBezTo>
                    <a:pt x="7094" y="3438"/>
                    <a:pt x="7031" y="3344"/>
                    <a:pt x="6969" y="3344"/>
                  </a:cubicBezTo>
                  <a:cubicBezTo>
                    <a:pt x="6906" y="3344"/>
                    <a:pt x="6844" y="3313"/>
                    <a:pt x="6781" y="3281"/>
                  </a:cubicBezTo>
                  <a:cubicBezTo>
                    <a:pt x="6719" y="3250"/>
                    <a:pt x="6656" y="3188"/>
                    <a:pt x="6594" y="3156"/>
                  </a:cubicBezTo>
                  <a:cubicBezTo>
                    <a:pt x="6562" y="3125"/>
                    <a:pt x="6500" y="3094"/>
                    <a:pt x="6469" y="3125"/>
                  </a:cubicBezTo>
                  <a:cubicBezTo>
                    <a:pt x="6437" y="3125"/>
                    <a:pt x="6375" y="3094"/>
                    <a:pt x="6375" y="3031"/>
                  </a:cubicBezTo>
                  <a:cubicBezTo>
                    <a:pt x="6344" y="3000"/>
                    <a:pt x="6344" y="2969"/>
                    <a:pt x="6312" y="2969"/>
                  </a:cubicBezTo>
                  <a:cubicBezTo>
                    <a:pt x="6281" y="2969"/>
                    <a:pt x="6250" y="2906"/>
                    <a:pt x="6250" y="2875"/>
                  </a:cubicBezTo>
                  <a:cubicBezTo>
                    <a:pt x="6219" y="2813"/>
                    <a:pt x="6250" y="2719"/>
                    <a:pt x="6281" y="2625"/>
                  </a:cubicBezTo>
                  <a:cubicBezTo>
                    <a:pt x="6312" y="2531"/>
                    <a:pt x="6344" y="2438"/>
                    <a:pt x="6375" y="2375"/>
                  </a:cubicBezTo>
                  <a:cubicBezTo>
                    <a:pt x="6375" y="2344"/>
                    <a:pt x="6437" y="2281"/>
                    <a:pt x="6500" y="2250"/>
                  </a:cubicBezTo>
                  <a:cubicBezTo>
                    <a:pt x="6531" y="2188"/>
                    <a:pt x="6625" y="2125"/>
                    <a:pt x="6656" y="2094"/>
                  </a:cubicBezTo>
                  <a:cubicBezTo>
                    <a:pt x="6687" y="2031"/>
                    <a:pt x="6719" y="1969"/>
                    <a:pt x="6719" y="1969"/>
                  </a:cubicBezTo>
                  <a:cubicBezTo>
                    <a:pt x="6719" y="1938"/>
                    <a:pt x="6750" y="1938"/>
                    <a:pt x="6750" y="2000"/>
                  </a:cubicBezTo>
                  <a:cubicBezTo>
                    <a:pt x="6781" y="2063"/>
                    <a:pt x="6812" y="2125"/>
                    <a:pt x="6812" y="2156"/>
                  </a:cubicBezTo>
                  <a:cubicBezTo>
                    <a:pt x="6812" y="2219"/>
                    <a:pt x="6875" y="2219"/>
                    <a:pt x="6937" y="2188"/>
                  </a:cubicBezTo>
                  <a:cubicBezTo>
                    <a:pt x="7000" y="2156"/>
                    <a:pt x="7062" y="2156"/>
                    <a:pt x="7125" y="2156"/>
                  </a:cubicBezTo>
                  <a:cubicBezTo>
                    <a:pt x="7156" y="2156"/>
                    <a:pt x="7156" y="2125"/>
                    <a:pt x="7062" y="2063"/>
                  </a:cubicBezTo>
                  <a:cubicBezTo>
                    <a:pt x="7000" y="2000"/>
                    <a:pt x="6937" y="1906"/>
                    <a:pt x="6906" y="1875"/>
                  </a:cubicBezTo>
                  <a:cubicBezTo>
                    <a:pt x="6906" y="1813"/>
                    <a:pt x="6937" y="1781"/>
                    <a:pt x="6969" y="1781"/>
                  </a:cubicBezTo>
                  <a:cubicBezTo>
                    <a:pt x="7000" y="1781"/>
                    <a:pt x="7031" y="1750"/>
                    <a:pt x="7062" y="1688"/>
                  </a:cubicBezTo>
                  <a:cubicBezTo>
                    <a:pt x="7094" y="1625"/>
                    <a:pt x="7125" y="1531"/>
                    <a:pt x="7125" y="1469"/>
                  </a:cubicBezTo>
                  <a:cubicBezTo>
                    <a:pt x="7125" y="1438"/>
                    <a:pt x="7094" y="1313"/>
                    <a:pt x="7094" y="1250"/>
                  </a:cubicBezTo>
                  <a:cubicBezTo>
                    <a:pt x="7062" y="1188"/>
                    <a:pt x="7000" y="1125"/>
                    <a:pt x="6969" y="1094"/>
                  </a:cubicBezTo>
                  <a:cubicBezTo>
                    <a:pt x="6906" y="1094"/>
                    <a:pt x="6844" y="1125"/>
                    <a:pt x="6812" y="1219"/>
                  </a:cubicBezTo>
                  <a:cubicBezTo>
                    <a:pt x="6812" y="1281"/>
                    <a:pt x="6781" y="1406"/>
                    <a:pt x="6750" y="1438"/>
                  </a:cubicBezTo>
                  <a:cubicBezTo>
                    <a:pt x="6750" y="1469"/>
                    <a:pt x="6687" y="1438"/>
                    <a:pt x="6656" y="1375"/>
                  </a:cubicBezTo>
                  <a:cubicBezTo>
                    <a:pt x="6625" y="1313"/>
                    <a:pt x="6594" y="1281"/>
                    <a:pt x="6562" y="1313"/>
                  </a:cubicBezTo>
                  <a:cubicBezTo>
                    <a:pt x="6562" y="1313"/>
                    <a:pt x="6531" y="1344"/>
                    <a:pt x="6500" y="1375"/>
                  </a:cubicBezTo>
                  <a:cubicBezTo>
                    <a:pt x="6500" y="1406"/>
                    <a:pt x="6500" y="1375"/>
                    <a:pt x="6469" y="1313"/>
                  </a:cubicBezTo>
                  <a:cubicBezTo>
                    <a:pt x="6469" y="1219"/>
                    <a:pt x="6437" y="1156"/>
                    <a:pt x="6437" y="1156"/>
                  </a:cubicBezTo>
                  <a:cubicBezTo>
                    <a:pt x="6406" y="1125"/>
                    <a:pt x="6406" y="1094"/>
                    <a:pt x="6406" y="1094"/>
                  </a:cubicBezTo>
                  <a:cubicBezTo>
                    <a:pt x="6406" y="1063"/>
                    <a:pt x="6406" y="1000"/>
                    <a:pt x="6375" y="969"/>
                  </a:cubicBezTo>
                  <a:cubicBezTo>
                    <a:pt x="6312" y="906"/>
                    <a:pt x="6281" y="813"/>
                    <a:pt x="6250" y="750"/>
                  </a:cubicBezTo>
                  <a:cubicBezTo>
                    <a:pt x="6219" y="688"/>
                    <a:pt x="6156" y="656"/>
                    <a:pt x="6125" y="656"/>
                  </a:cubicBezTo>
                  <a:cubicBezTo>
                    <a:pt x="6094" y="688"/>
                    <a:pt x="6094" y="750"/>
                    <a:pt x="6094" y="781"/>
                  </a:cubicBezTo>
                  <a:cubicBezTo>
                    <a:pt x="6094" y="844"/>
                    <a:pt x="6094" y="938"/>
                    <a:pt x="6125" y="1000"/>
                  </a:cubicBezTo>
                  <a:cubicBezTo>
                    <a:pt x="6125" y="1063"/>
                    <a:pt x="6156" y="1125"/>
                    <a:pt x="6187" y="1156"/>
                  </a:cubicBezTo>
                  <a:cubicBezTo>
                    <a:pt x="6219" y="1156"/>
                    <a:pt x="6250" y="1250"/>
                    <a:pt x="6219" y="1313"/>
                  </a:cubicBezTo>
                  <a:cubicBezTo>
                    <a:pt x="6219" y="1344"/>
                    <a:pt x="6187" y="1406"/>
                    <a:pt x="6156" y="1375"/>
                  </a:cubicBezTo>
                  <a:cubicBezTo>
                    <a:pt x="6125" y="1375"/>
                    <a:pt x="6094" y="1313"/>
                    <a:pt x="6094" y="1281"/>
                  </a:cubicBezTo>
                  <a:cubicBezTo>
                    <a:pt x="6094" y="1250"/>
                    <a:pt x="6062" y="1188"/>
                    <a:pt x="6031" y="1156"/>
                  </a:cubicBezTo>
                  <a:cubicBezTo>
                    <a:pt x="6000" y="1125"/>
                    <a:pt x="5969" y="1125"/>
                    <a:pt x="5969" y="1156"/>
                  </a:cubicBezTo>
                  <a:cubicBezTo>
                    <a:pt x="5969" y="1219"/>
                    <a:pt x="5969" y="1250"/>
                    <a:pt x="5969" y="1281"/>
                  </a:cubicBezTo>
                  <a:cubicBezTo>
                    <a:pt x="5969" y="1313"/>
                    <a:pt x="5937" y="1375"/>
                    <a:pt x="5937" y="1406"/>
                  </a:cubicBezTo>
                  <a:cubicBezTo>
                    <a:pt x="5906" y="1438"/>
                    <a:pt x="5844" y="1469"/>
                    <a:pt x="5781" y="1469"/>
                  </a:cubicBezTo>
                  <a:cubicBezTo>
                    <a:pt x="5719" y="1438"/>
                    <a:pt x="5625" y="1406"/>
                    <a:pt x="5562" y="1375"/>
                  </a:cubicBezTo>
                  <a:cubicBezTo>
                    <a:pt x="5531" y="1344"/>
                    <a:pt x="5500" y="1313"/>
                    <a:pt x="5500" y="1281"/>
                  </a:cubicBezTo>
                  <a:cubicBezTo>
                    <a:pt x="5500" y="1250"/>
                    <a:pt x="5531" y="1219"/>
                    <a:pt x="5594" y="1219"/>
                  </a:cubicBezTo>
                  <a:cubicBezTo>
                    <a:pt x="5656" y="1250"/>
                    <a:pt x="5719" y="1219"/>
                    <a:pt x="5719" y="1188"/>
                  </a:cubicBezTo>
                  <a:cubicBezTo>
                    <a:pt x="5750" y="1156"/>
                    <a:pt x="5781" y="1125"/>
                    <a:pt x="5781" y="1063"/>
                  </a:cubicBezTo>
                  <a:cubicBezTo>
                    <a:pt x="5812" y="1031"/>
                    <a:pt x="5781" y="969"/>
                    <a:pt x="5750" y="969"/>
                  </a:cubicBezTo>
                  <a:cubicBezTo>
                    <a:pt x="5719" y="938"/>
                    <a:pt x="5656" y="875"/>
                    <a:pt x="5594" y="844"/>
                  </a:cubicBezTo>
                  <a:cubicBezTo>
                    <a:pt x="5562" y="844"/>
                    <a:pt x="5531" y="781"/>
                    <a:pt x="5531" y="750"/>
                  </a:cubicBezTo>
                  <a:cubicBezTo>
                    <a:pt x="5531" y="719"/>
                    <a:pt x="5531" y="625"/>
                    <a:pt x="5500" y="531"/>
                  </a:cubicBezTo>
                  <a:cubicBezTo>
                    <a:pt x="5469" y="438"/>
                    <a:pt x="5531" y="344"/>
                    <a:pt x="5594" y="344"/>
                  </a:cubicBezTo>
                  <a:cubicBezTo>
                    <a:pt x="5594" y="344"/>
                    <a:pt x="5594" y="344"/>
                    <a:pt x="5562" y="281"/>
                  </a:cubicBezTo>
                  <a:cubicBezTo>
                    <a:pt x="5500" y="219"/>
                    <a:pt x="5500" y="219"/>
                    <a:pt x="5500" y="219"/>
                  </a:cubicBezTo>
                  <a:cubicBezTo>
                    <a:pt x="5406" y="219"/>
                    <a:pt x="5312" y="250"/>
                    <a:pt x="5312" y="250"/>
                  </a:cubicBezTo>
                  <a:cubicBezTo>
                    <a:pt x="5281" y="281"/>
                    <a:pt x="5281" y="375"/>
                    <a:pt x="5281" y="469"/>
                  </a:cubicBezTo>
                  <a:cubicBezTo>
                    <a:pt x="5281" y="563"/>
                    <a:pt x="5281" y="594"/>
                    <a:pt x="5219" y="563"/>
                  </a:cubicBezTo>
                  <a:cubicBezTo>
                    <a:pt x="5187" y="500"/>
                    <a:pt x="5125" y="469"/>
                    <a:pt x="5094" y="500"/>
                  </a:cubicBezTo>
                  <a:cubicBezTo>
                    <a:pt x="5062" y="500"/>
                    <a:pt x="5031" y="469"/>
                    <a:pt x="5000" y="469"/>
                  </a:cubicBezTo>
                  <a:cubicBezTo>
                    <a:pt x="4969" y="438"/>
                    <a:pt x="4937" y="406"/>
                    <a:pt x="4875" y="406"/>
                  </a:cubicBezTo>
                  <a:cubicBezTo>
                    <a:pt x="4812" y="406"/>
                    <a:pt x="4781" y="375"/>
                    <a:pt x="4781" y="344"/>
                  </a:cubicBezTo>
                  <a:cubicBezTo>
                    <a:pt x="4781" y="344"/>
                    <a:pt x="4750" y="250"/>
                    <a:pt x="4719" y="188"/>
                  </a:cubicBezTo>
                  <a:cubicBezTo>
                    <a:pt x="4656" y="94"/>
                    <a:pt x="4594" y="63"/>
                    <a:pt x="4562" y="63"/>
                  </a:cubicBezTo>
                  <a:cubicBezTo>
                    <a:pt x="4500" y="63"/>
                    <a:pt x="4406" y="63"/>
                    <a:pt x="4344" y="31"/>
                  </a:cubicBezTo>
                  <a:cubicBezTo>
                    <a:pt x="4250" y="31"/>
                    <a:pt x="4187" y="0"/>
                    <a:pt x="4156" y="0"/>
                  </a:cubicBezTo>
                  <a:cubicBezTo>
                    <a:pt x="4125" y="0"/>
                    <a:pt x="4094" y="63"/>
                    <a:pt x="4094" y="156"/>
                  </a:cubicBezTo>
                  <a:cubicBezTo>
                    <a:pt x="4094" y="250"/>
                    <a:pt x="4062" y="406"/>
                    <a:pt x="4031" y="469"/>
                  </a:cubicBezTo>
                  <a:cubicBezTo>
                    <a:pt x="4000" y="531"/>
                    <a:pt x="4000" y="625"/>
                    <a:pt x="4062" y="625"/>
                  </a:cubicBezTo>
                  <a:cubicBezTo>
                    <a:pt x="4094" y="656"/>
                    <a:pt x="4125" y="688"/>
                    <a:pt x="4125" y="750"/>
                  </a:cubicBezTo>
                  <a:cubicBezTo>
                    <a:pt x="4125" y="781"/>
                    <a:pt x="4156" y="813"/>
                    <a:pt x="4187" y="813"/>
                  </a:cubicBezTo>
                  <a:cubicBezTo>
                    <a:pt x="4219" y="781"/>
                    <a:pt x="4312" y="719"/>
                    <a:pt x="4344" y="656"/>
                  </a:cubicBezTo>
                  <a:cubicBezTo>
                    <a:pt x="4406" y="594"/>
                    <a:pt x="4469" y="563"/>
                    <a:pt x="4500" y="594"/>
                  </a:cubicBezTo>
                  <a:cubicBezTo>
                    <a:pt x="4500" y="656"/>
                    <a:pt x="4531" y="688"/>
                    <a:pt x="4531" y="719"/>
                  </a:cubicBezTo>
                  <a:cubicBezTo>
                    <a:pt x="4531" y="750"/>
                    <a:pt x="4562" y="813"/>
                    <a:pt x="4562" y="844"/>
                  </a:cubicBezTo>
                  <a:cubicBezTo>
                    <a:pt x="4562" y="875"/>
                    <a:pt x="4625" y="938"/>
                    <a:pt x="4656" y="938"/>
                  </a:cubicBezTo>
                  <a:cubicBezTo>
                    <a:pt x="4687" y="969"/>
                    <a:pt x="4687" y="969"/>
                    <a:pt x="4656" y="1000"/>
                  </a:cubicBezTo>
                  <a:cubicBezTo>
                    <a:pt x="4625" y="1000"/>
                    <a:pt x="4594" y="1031"/>
                    <a:pt x="4594" y="1063"/>
                  </a:cubicBezTo>
                  <a:cubicBezTo>
                    <a:pt x="4594" y="1125"/>
                    <a:pt x="4625" y="1156"/>
                    <a:pt x="4656" y="1156"/>
                  </a:cubicBezTo>
                  <a:cubicBezTo>
                    <a:pt x="4687" y="1188"/>
                    <a:pt x="4719" y="1219"/>
                    <a:pt x="4719" y="1219"/>
                  </a:cubicBezTo>
                  <a:cubicBezTo>
                    <a:pt x="4719" y="1250"/>
                    <a:pt x="4625" y="1219"/>
                    <a:pt x="4500" y="1188"/>
                  </a:cubicBezTo>
                  <a:cubicBezTo>
                    <a:pt x="4375" y="1125"/>
                    <a:pt x="4281" y="1094"/>
                    <a:pt x="4250" y="1094"/>
                  </a:cubicBezTo>
                  <a:cubicBezTo>
                    <a:pt x="4219" y="1094"/>
                    <a:pt x="4156" y="1063"/>
                    <a:pt x="4125" y="1031"/>
                  </a:cubicBezTo>
                  <a:cubicBezTo>
                    <a:pt x="4094" y="1000"/>
                    <a:pt x="4062" y="1000"/>
                    <a:pt x="4062" y="1031"/>
                  </a:cubicBezTo>
                  <a:cubicBezTo>
                    <a:pt x="4031" y="1063"/>
                    <a:pt x="3968" y="1031"/>
                    <a:pt x="3906" y="969"/>
                  </a:cubicBezTo>
                  <a:cubicBezTo>
                    <a:pt x="3844" y="906"/>
                    <a:pt x="3781" y="875"/>
                    <a:pt x="3781" y="906"/>
                  </a:cubicBezTo>
                  <a:cubicBezTo>
                    <a:pt x="3781" y="938"/>
                    <a:pt x="3750" y="1000"/>
                    <a:pt x="3719" y="1000"/>
                  </a:cubicBezTo>
                  <a:cubicBezTo>
                    <a:pt x="3687" y="1000"/>
                    <a:pt x="3625" y="1063"/>
                    <a:pt x="3562" y="1094"/>
                  </a:cubicBezTo>
                  <a:cubicBezTo>
                    <a:pt x="3500" y="1156"/>
                    <a:pt x="3437" y="1188"/>
                    <a:pt x="3406" y="1219"/>
                  </a:cubicBezTo>
                  <a:cubicBezTo>
                    <a:pt x="3344" y="1219"/>
                    <a:pt x="3312" y="1219"/>
                    <a:pt x="3281" y="1250"/>
                  </a:cubicBezTo>
                  <a:cubicBezTo>
                    <a:pt x="3250" y="1250"/>
                    <a:pt x="3156" y="1219"/>
                    <a:pt x="3062" y="1156"/>
                  </a:cubicBezTo>
                  <a:cubicBezTo>
                    <a:pt x="2969" y="1125"/>
                    <a:pt x="2812" y="1063"/>
                    <a:pt x="2687" y="1063"/>
                  </a:cubicBezTo>
                  <a:cubicBezTo>
                    <a:pt x="2562" y="1063"/>
                    <a:pt x="2437" y="1031"/>
                    <a:pt x="2375" y="1000"/>
                  </a:cubicBezTo>
                  <a:cubicBezTo>
                    <a:pt x="2312" y="969"/>
                    <a:pt x="2250" y="938"/>
                    <a:pt x="2250" y="969"/>
                  </a:cubicBezTo>
                  <a:cubicBezTo>
                    <a:pt x="2219" y="969"/>
                    <a:pt x="2125" y="938"/>
                    <a:pt x="2000" y="906"/>
                  </a:cubicBezTo>
                  <a:cubicBezTo>
                    <a:pt x="2000" y="906"/>
                    <a:pt x="2000" y="906"/>
                    <a:pt x="1937" y="844"/>
                  </a:cubicBezTo>
                  <a:cubicBezTo>
                    <a:pt x="1875" y="813"/>
                    <a:pt x="1844" y="813"/>
                    <a:pt x="1781" y="844"/>
                  </a:cubicBezTo>
                  <a:cubicBezTo>
                    <a:pt x="1750" y="844"/>
                    <a:pt x="1687" y="875"/>
                    <a:pt x="1687" y="875"/>
                  </a:cubicBezTo>
                  <a:cubicBezTo>
                    <a:pt x="1656" y="906"/>
                    <a:pt x="1625" y="938"/>
                    <a:pt x="1594" y="969"/>
                  </a:cubicBezTo>
                  <a:cubicBezTo>
                    <a:pt x="1594" y="969"/>
                    <a:pt x="1594" y="969"/>
                    <a:pt x="1531" y="969"/>
                  </a:cubicBezTo>
                  <a:cubicBezTo>
                    <a:pt x="1469" y="969"/>
                    <a:pt x="1469" y="969"/>
                    <a:pt x="1469" y="969"/>
                  </a:cubicBezTo>
                  <a:cubicBezTo>
                    <a:pt x="1437" y="1000"/>
                    <a:pt x="1406" y="1063"/>
                    <a:pt x="1375" y="1094"/>
                  </a:cubicBezTo>
                  <a:cubicBezTo>
                    <a:pt x="1344" y="1125"/>
                    <a:pt x="1281" y="1188"/>
                    <a:pt x="1219" y="1219"/>
                  </a:cubicBezTo>
                  <a:cubicBezTo>
                    <a:pt x="1156" y="1250"/>
                    <a:pt x="1125" y="1313"/>
                    <a:pt x="1187" y="1344"/>
                  </a:cubicBezTo>
                  <a:cubicBezTo>
                    <a:pt x="1219" y="1375"/>
                    <a:pt x="1250" y="1438"/>
                    <a:pt x="1281" y="1469"/>
                  </a:cubicBezTo>
                  <a:cubicBezTo>
                    <a:pt x="1312" y="1531"/>
                    <a:pt x="1375" y="1594"/>
                    <a:pt x="1406" y="1625"/>
                  </a:cubicBezTo>
                  <a:cubicBezTo>
                    <a:pt x="1469" y="1656"/>
                    <a:pt x="1500" y="1719"/>
                    <a:pt x="1469" y="1750"/>
                  </a:cubicBezTo>
                  <a:cubicBezTo>
                    <a:pt x="1469" y="1813"/>
                    <a:pt x="1375" y="1781"/>
                    <a:pt x="1281" y="1688"/>
                  </a:cubicBezTo>
                  <a:cubicBezTo>
                    <a:pt x="1281" y="1688"/>
                    <a:pt x="1281" y="1688"/>
                    <a:pt x="1219" y="1688"/>
                  </a:cubicBezTo>
                  <a:cubicBezTo>
                    <a:pt x="1156" y="1688"/>
                    <a:pt x="1156" y="1688"/>
                    <a:pt x="1156" y="1688"/>
                  </a:cubicBezTo>
                  <a:cubicBezTo>
                    <a:pt x="1062" y="1750"/>
                    <a:pt x="1031" y="1844"/>
                    <a:pt x="1062" y="1906"/>
                  </a:cubicBezTo>
                  <a:cubicBezTo>
                    <a:pt x="1094" y="1969"/>
                    <a:pt x="1187" y="2000"/>
                    <a:pt x="1281" y="2000"/>
                  </a:cubicBezTo>
                  <a:cubicBezTo>
                    <a:pt x="1406" y="2000"/>
                    <a:pt x="1469" y="2031"/>
                    <a:pt x="1437" y="2094"/>
                  </a:cubicBezTo>
                  <a:cubicBezTo>
                    <a:pt x="1406" y="2156"/>
                    <a:pt x="1375" y="2219"/>
                    <a:pt x="1344" y="2219"/>
                  </a:cubicBezTo>
                  <a:cubicBezTo>
                    <a:pt x="1312" y="2219"/>
                    <a:pt x="1250" y="2313"/>
                    <a:pt x="1187" y="2375"/>
                  </a:cubicBezTo>
                  <a:cubicBezTo>
                    <a:pt x="1156" y="2438"/>
                    <a:pt x="1094" y="2531"/>
                    <a:pt x="1094" y="2563"/>
                  </a:cubicBezTo>
                  <a:cubicBezTo>
                    <a:pt x="1094" y="2625"/>
                    <a:pt x="1125" y="2656"/>
                    <a:pt x="1187" y="2656"/>
                  </a:cubicBezTo>
                  <a:cubicBezTo>
                    <a:pt x="1219" y="2688"/>
                    <a:pt x="1281" y="2719"/>
                    <a:pt x="1312" y="2719"/>
                  </a:cubicBezTo>
                  <a:cubicBezTo>
                    <a:pt x="1344" y="2750"/>
                    <a:pt x="1406" y="2813"/>
                    <a:pt x="1406" y="2875"/>
                  </a:cubicBezTo>
                  <a:cubicBezTo>
                    <a:pt x="1406" y="2906"/>
                    <a:pt x="1469" y="2938"/>
                    <a:pt x="1531" y="2906"/>
                  </a:cubicBezTo>
                  <a:cubicBezTo>
                    <a:pt x="1594" y="2906"/>
                    <a:pt x="1656" y="2906"/>
                    <a:pt x="1656" y="2969"/>
                  </a:cubicBezTo>
                  <a:cubicBezTo>
                    <a:pt x="1656" y="3000"/>
                    <a:pt x="1625" y="3063"/>
                    <a:pt x="1594" y="3125"/>
                  </a:cubicBezTo>
                  <a:cubicBezTo>
                    <a:pt x="1531" y="3156"/>
                    <a:pt x="1469" y="3250"/>
                    <a:pt x="1375" y="3313"/>
                  </a:cubicBezTo>
                  <a:cubicBezTo>
                    <a:pt x="1312" y="3375"/>
                    <a:pt x="1156" y="3469"/>
                    <a:pt x="1031" y="3531"/>
                  </a:cubicBezTo>
                  <a:cubicBezTo>
                    <a:pt x="906" y="3563"/>
                    <a:pt x="750" y="3656"/>
                    <a:pt x="656" y="3688"/>
                  </a:cubicBezTo>
                  <a:cubicBezTo>
                    <a:pt x="562" y="3719"/>
                    <a:pt x="375" y="3719"/>
                    <a:pt x="219" y="3719"/>
                  </a:cubicBezTo>
                  <a:cubicBezTo>
                    <a:pt x="94" y="3719"/>
                    <a:pt x="0" y="3719"/>
                    <a:pt x="31" y="3750"/>
                  </a:cubicBezTo>
                  <a:cubicBezTo>
                    <a:pt x="31" y="3781"/>
                    <a:pt x="125" y="3813"/>
                    <a:pt x="187" y="3813"/>
                  </a:cubicBezTo>
                  <a:cubicBezTo>
                    <a:pt x="250" y="3781"/>
                    <a:pt x="406" y="3781"/>
                    <a:pt x="500" y="3781"/>
                  </a:cubicBezTo>
                  <a:cubicBezTo>
                    <a:pt x="625" y="3781"/>
                    <a:pt x="781" y="3719"/>
                    <a:pt x="875" y="3688"/>
                  </a:cubicBezTo>
                  <a:cubicBezTo>
                    <a:pt x="969" y="3625"/>
                    <a:pt x="1125" y="3563"/>
                    <a:pt x="1250" y="3500"/>
                  </a:cubicBezTo>
                  <a:cubicBezTo>
                    <a:pt x="1375" y="3438"/>
                    <a:pt x="1500" y="3406"/>
                    <a:pt x="1531" y="3406"/>
                  </a:cubicBezTo>
                  <a:cubicBezTo>
                    <a:pt x="1562" y="3438"/>
                    <a:pt x="1656" y="3344"/>
                    <a:pt x="1750" y="3281"/>
                  </a:cubicBezTo>
                  <a:cubicBezTo>
                    <a:pt x="1812" y="3188"/>
                    <a:pt x="1875" y="3125"/>
                    <a:pt x="1906" y="3156"/>
                  </a:cubicBezTo>
                  <a:cubicBezTo>
                    <a:pt x="1937" y="3188"/>
                    <a:pt x="1969" y="3219"/>
                    <a:pt x="2031" y="3219"/>
                  </a:cubicBezTo>
                  <a:cubicBezTo>
                    <a:pt x="2062" y="3188"/>
                    <a:pt x="2125" y="3156"/>
                    <a:pt x="2125" y="3125"/>
                  </a:cubicBezTo>
                  <a:cubicBezTo>
                    <a:pt x="2156" y="3063"/>
                    <a:pt x="2156" y="3000"/>
                    <a:pt x="2156" y="2969"/>
                  </a:cubicBezTo>
                  <a:cubicBezTo>
                    <a:pt x="2156" y="2969"/>
                    <a:pt x="2250" y="2906"/>
                    <a:pt x="2312" y="2844"/>
                  </a:cubicBezTo>
                  <a:cubicBezTo>
                    <a:pt x="2375" y="2813"/>
                    <a:pt x="2500" y="2781"/>
                    <a:pt x="2562" y="2781"/>
                  </a:cubicBezTo>
                  <a:cubicBezTo>
                    <a:pt x="2625" y="2781"/>
                    <a:pt x="2781" y="2781"/>
                    <a:pt x="2875" y="2813"/>
                  </a:cubicBezTo>
                  <a:cubicBezTo>
                    <a:pt x="3000" y="2844"/>
                    <a:pt x="3156" y="2938"/>
                    <a:pt x="3219" y="3031"/>
                  </a:cubicBezTo>
                  <a:cubicBezTo>
                    <a:pt x="3281" y="3094"/>
                    <a:pt x="3375" y="3250"/>
                    <a:pt x="3406" y="3313"/>
                  </a:cubicBezTo>
                  <a:cubicBezTo>
                    <a:pt x="3437" y="3406"/>
                    <a:pt x="3500" y="3531"/>
                    <a:pt x="3531" y="3625"/>
                  </a:cubicBezTo>
                  <a:cubicBezTo>
                    <a:pt x="3562" y="3719"/>
                    <a:pt x="3625" y="3750"/>
                    <a:pt x="3625" y="3688"/>
                  </a:cubicBezTo>
                  <a:cubicBezTo>
                    <a:pt x="3656" y="3625"/>
                    <a:pt x="3719" y="3625"/>
                    <a:pt x="3781" y="3688"/>
                  </a:cubicBezTo>
                  <a:cubicBezTo>
                    <a:pt x="3844" y="3750"/>
                    <a:pt x="3906" y="3844"/>
                    <a:pt x="3906" y="3875"/>
                  </a:cubicBezTo>
                  <a:cubicBezTo>
                    <a:pt x="3906" y="3906"/>
                    <a:pt x="3937" y="4000"/>
                    <a:pt x="4000" y="4063"/>
                  </a:cubicBezTo>
                  <a:cubicBezTo>
                    <a:pt x="4031" y="4125"/>
                    <a:pt x="4062" y="4281"/>
                    <a:pt x="4062" y="4375"/>
                  </a:cubicBezTo>
                  <a:cubicBezTo>
                    <a:pt x="4094" y="4500"/>
                    <a:pt x="4094" y="4718"/>
                    <a:pt x="4094" y="4874"/>
                  </a:cubicBezTo>
                  <a:cubicBezTo>
                    <a:pt x="4094" y="5030"/>
                    <a:pt x="4156" y="5187"/>
                    <a:pt x="4187" y="5218"/>
                  </a:cubicBezTo>
                  <a:cubicBezTo>
                    <a:pt x="4250" y="5249"/>
                    <a:pt x="4281" y="5312"/>
                    <a:pt x="4312" y="5374"/>
                  </a:cubicBezTo>
                  <a:cubicBezTo>
                    <a:pt x="4344" y="5437"/>
                    <a:pt x="4406" y="5499"/>
                    <a:pt x="4437" y="5499"/>
                  </a:cubicBezTo>
                  <a:cubicBezTo>
                    <a:pt x="4469" y="5530"/>
                    <a:pt x="4531" y="5530"/>
                    <a:pt x="4562" y="5562"/>
                  </a:cubicBezTo>
                  <a:cubicBezTo>
                    <a:pt x="4562" y="5562"/>
                    <a:pt x="4594" y="5655"/>
                    <a:pt x="4625" y="5718"/>
                  </a:cubicBezTo>
                  <a:cubicBezTo>
                    <a:pt x="4656" y="5812"/>
                    <a:pt x="4719" y="5905"/>
                    <a:pt x="4750" y="5937"/>
                  </a:cubicBezTo>
                  <a:cubicBezTo>
                    <a:pt x="4781" y="5968"/>
                    <a:pt x="4812" y="6030"/>
                    <a:pt x="4844" y="6062"/>
                  </a:cubicBezTo>
                  <a:cubicBezTo>
                    <a:pt x="4844" y="6093"/>
                    <a:pt x="4906" y="6155"/>
                    <a:pt x="4937" y="6187"/>
                  </a:cubicBezTo>
                  <a:cubicBezTo>
                    <a:pt x="4969" y="6218"/>
                    <a:pt x="5000" y="6249"/>
                    <a:pt x="5031" y="6280"/>
                  </a:cubicBezTo>
                  <a:cubicBezTo>
                    <a:pt x="5062" y="6312"/>
                    <a:pt x="5094" y="6343"/>
                    <a:pt x="5125" y="6343"/>
                  </a:cubicBezTo>
                  <a:cubicBezTo>
                    <a:pt x="5156" y="6343"/>
                    <a:pt x="5125" y="6312"/>
                    <a:pt x="5062" y="6218"/>
                  </a:cubicBezTo>
                  <a:cubicBezTo>
                    <a:pt x="5031" y="6155"/>
                    <a:pt x="4969" y="6062"/>
                    <a:pt x="4969" y="5999"/>
                  </a:cubicBezTo>
                  <a:cubicBezTo>
                    <a:pt x="4937" y="5968"/>
                    <a:pt x="4969" y="5968"/>
                    <a:pt x="5000" y="5968"/>
                  </a:cubicBezTo>
                  <a:cubicBezTo>
                    <a:pt x="5062" y="5999"/>
                    <a:pt x="5156" y="6093"/>
                    <a:pt x="5219" y="6124"/>
                  </a:cubicBezTo>
                  <a:cubicBezTo>
                    <a:pt x="5250" y="6187"/>
                    <a:pt x="5312" y="6312"/>
                    <a:pt x="5344" y="6374"/>
                  </a:cubicBezTo>
                  <a:cubicBezTo>
                    <a:pt x="5375" y="6437"/>
                    <a:pt x="5406" y="6499"/>
                    <a:pt x="5406" y="6530"/>
                  </a:cubicBezTo>
                  <a:cubicBezTo>
                    <a:pt x="5406" y="6562"/>
                    <a:pt x="5500" y="6655"/>
                    <a:pt x="5656" y="6749"/>
                  </a:cubicBezTo>
                  <a:cubicBezTo>
                    <a:pt x="5719" y="6780"/>
                    <a:pt x="5719" y="6780"/>
                    <a:pt x="5719" y="6780"/>
                  </a:cubicBezTo>
                  <a:cubicBezTo>
                    <a:pt x="5875" y="6874"/>
                    <a:pt x="6031" y="6937"/>
                    <a:pt x="6094" y="6937"/>
                  </a:cubicBezTo>
                  <a:cubicBezTo>
                    <a:pt x="6125" y="6905"/>
                    <a:pt x="6219" y="6937"/>
                    <a:pt x="6250" y="6937"/>
                  </a:cubicBezTo>
                  <a:cubicBezTo>
                    <a:pt x="6281" y="6937"/>
                    <a:pt x="6375" y="6999"/>
                    <a:pt x="6469" y="7030"/>
                  </a:cubicBezTo>
                  <a:cubicBezTo>
                    <a:pt x="6562" y="7093"/>
                    <a:pt x="6687" y="7155"/>
                    <a:pt x="6750" y="7187"/>
                  </a:cubicBezTo>
                  <a:cubicBezTo>
                    <a:pt x="6781" y="7218"/>
                    <a:pt x="6844" y="7280"/>
                    <a:pt x="6906" y="7343"/>
                  </a:cubicBezTo>
                  <a:cubicBezTo>
                    <a:pt x="6937" y="7405"/>
                    <a:pt x="6969" y="7468"/>
                    <a:pt x="7000" y="7499"/>
                  </a:cubicBezTo>
                  <a:cubicBezTo>
                    <a:pt x="7000" y="7530"/>
                    <a:pt x="7062" y="7562"/>
                    <a:pt x="7156" y="7562"/>
                  </a:cubicBezTo>
                  <a:cubicBezTo>
                    <a:pt x="7219" y="7562"/>
                    <a:pt x="7281" y="7562"/>
                    <a:pt x="7281" y="7530"/>
                  </a:cubicBezTo>
                  <a:cubicBezTo>
                    <a:pt x="7281" y="7530"/>
                    <a:pt x="7344" y="7499"/>
                    <a:pt x="7375" y="7499"/>
                  </a:cubicBezTo>
                  <a:cubicBezTo>
                    <a:pt x="7406" y="7499"/>
                    <a:pt x="7437" y="7593"/>
                    <a:pt x="7437" y="7655"/>
                  </a:cubicBezTo>
                  <a:cubicBezTo>
                    <a:pt x="7437" y="7749"/>
                    <a:pt x="7437" y="7843"/>
                    <a:pt x="7406" y="7905"/>
                  </a:cubicBezTo>
                  <a:cubicBezTo>
                    <a:pt x="7375" y="7937"/>
                    <a:pt x="7344" y="7968"/>
                    <a:pt x="7312" y="7999"/>
                  </a:cubicBezTo>
                  <a:cubicBezTo>
                    <a:pt x="7250" y="8030"/>
                    <a:pt x="7219" y="8124"/>
                    <a:pt x="7219" y="8187"/>
                  </a:cubicBezTo>
                  <a:cubicBezTo>
                    <a:pt x="7219" y="8249"/>
                    <a:pt x="7219" y="8374"/>
                    <a:pt x="7187" y="8405"/>
                  </a:cubicBezTo>
                  <a:cubicBezTo>
                    <a:pt x="7187" y="8468"/>
                    <a:pt x="7187" y="8530"/>
                    <a:pt x="7219" y="8562"/>
                  </a:cubicBezTo>
                  <a:cubicBezTo>
                    <a:pt x="7250" y="8593"/>
                    <a:pt x="7312" y="8687"/>
                    <a:pt x="7375" y="8780"/>
                  </a:cubicBezTo>
                  <a:cubicBezTo>
                    <a:pt x="7437" y="8874"/>
                    <a:pt x="7531" y="8999"/>
                    <a:pt x="7594" y="9093"/>
                  </a:cubicBezTo>
                  <a:cubicBezTo>
                    <a:pt x="7656" y="9187"/>
                    <a:pt x="7781" y="9312"/>
                    <a:pt x="7812" y="9343"/>
                  </a:cubicBezTo>
                  <a:cubicBezTo>
                    <a:pt x="7875" y="9374"/>
                    <a:pt x="7906" y="9499"/>
                    <a:pt x="7906" y="9655"/>
                  </a:cubicBezTo>
                  <a:cubicBezTo>
                    <a:pt x="7906" y="9812"/>
                    <a:pt x="7906" y="9968"/>
                    <a:pt x="7875" y="10062"/>
                  </a:cubicBezTo>
                  <a:cubicBezTo>
                    <a:pt x="7875" y="10124"/>
                    <a:pt x="7844" y="10280"/>
                    <a:pt x="7875" y="10405"/>
                  </a:cubicBezTo>
                  <a:cubicBezTo>
                    <a:pt x="7875" y="10499"/>
                    <a:pt x="7844" y="10655"/>
                    <a:pt x="7781" y="10749"/>
                  </a:cubicBezTo>
                  <a:cubicBezTo>
                    <a:pt x="7750" y="10843"/>
                    <a:pt x="7687" y="11062"/>
                    <a:pt x="7687" y="11218"/>
                  </a:cubicBezTo>
                  <a:cubicBezTo>
                    <a:pt x="7687" y="11343"/>
                    <a:pt x="7687" y="11343"/>
                    <a:pt x="7687" y="11343"/>
                  </a:cubicBezTo>
                  <a:cubicBezTo>
                    <a:pt x="7687" y="11499"/>
                    <a:pt x="7656" y="11687"/>
                    <a:pt x="7625" y="11749"/>
                  </a:cubicBezTo>
                  <a:cubicBezTo>
                    <a:pt x="7594" y="11843"/>
                    <a:pt x="7562" y="11905"/>
                    <a:pt x="7562" y="11937"/>
                  </a:cubicBezTo>
                  <a:cubicBezTo>
                    <a:pt x="7594" y="11937"/>
                    <a:pt x="7594" y="12030"/>
                    <a:pt x="7594" y="12124"/>
                  </a:cubicBezTo>
                  <a:cubicBezTo>
                    <a:pt x="7594" y="12218"/>
                    <a:pt x="7625" y="12343"/>
                    <a:pt x="7656" y="12437"/>
                  </a:cubicBezTo>
                  <a:cubicBezTo>
                    <a:pt x="7656" y="12499"/>
                    <a:pt x="7719" y="12593"/>
                    <a:pt x="7719" y="12655"/>
                  </a:cubicBezTo>
                  <a:cubicBezTo>
                    <a:pt x="7750" y="12687"/>
                    <a:pt x="7875" y="12749"/>
                    <a:pt x="7969" y="12812"/>
                  </a:cubicBezTo>
                  <a:cubicBezTo>
                    <a:pt x="8094" y="12843"/>
                    <a:pt x="8219" y="12843"/>
                    <a:pt x="8250" y="12843"/>
                  </a:cubicBezTo>
                  <a:cubicBezTo>
                    <a:pt x="8281" y="12812"/>
                    <a:pt x="8344" y="12780"/>
                    <a:pt x="8375" y="12780"/>
                  </a:cubicBezTo>
                  <a:cubicBezTo>
                    <a:pt x="8406" y="12780"/>
                    <a:pt x="8375" y="12749"/>
                    <a:pt x="8312" y="12718"/>
                  </a:cubicBezTo>
                  <a:cubicBezTo>
                    <a:pt x="8250" y="12655"/>
                    <a:pt x="8156" y="12593"/>
                    <a:pt x="8125" y="12530"/>
                  </a:cubicBezTo>
                  <a:cubicBezTo>
                    <a:pt x="8125" y="12499"/>
                    <a:pt x="8094" y="12405"/>
                    <a:pt x="8094" y="12374"/>
                  </a:cubicBezTo>
                  <a:cubicBezTo>
                    <a:pt x="8094" y="12312"/>
                    <a:pt x="8094" y="12280"/>
                    <a:pt x="8125" y="12249"/>
                  </a:cubicBezTo>
                  <a:cubicBezTo>
                    <a:pt x="8156" y="12249"/>
                    <a:pt x="8156" y="12187"/>
                    <a:pt x="8156" y="12155"/>
                  </a:cubicBezTo>
                  <a:cubicBezTo>
                    <a:pt x="8187" y="12124"/>
                    <a:pt x="8219" y="12093"/>
                    <a:pt x="8250" y="12062"/>
                  </a:cubicBezTo>
                  <a:cubicBezTo>
                    <a:pt x="8281" y="12062"/>
                    <a:pt x="8312" y="12030"/>
                    <a:pt x="8312" y="11999"/>
                  </a:cubicBezTo>
                  <a:cubicBezTo>
                    <a:pt x="8312" y="11937"/>
                    <a:pt x="8281" y="11905"/>
                    <a:pt x="8250" y="11874"/>
                  </a:cubicBezTo>
                  <a:cubicBezTo>
                    <a:pt x="8219" y="11843"/>
                    <a:pt x="8219" y="11812"/>
                    <a:pt x="8250" y="11780"/>
                  </a:cubicBezTo>
                  <a:cubicBezTo>
                    <a:pt x="8250" y="11749"/>
                    <a:pt x="8312" y="11687"/>
                    <a:pt x="8312" y="11624"/>
                  </a:cubicBezTo>
                  <a:cubicBezTo>
                    <a:pt x="8344" y="11593"/>
                    <a:pt x="8375" y="11499"/>
                    <a:pt x="8406" y="11468"/>
                  </a:cubicBezTo>
                  <a:cubicBezTo>
                    <a:pt x="8437" y="11437"/>
                    <a:pt x="8437" y="11405"/>
                    <a:pt x="8406" y="11343"/>
                  </a:cubicBezTo>
                  <a:cubicBezTo>
                    <a:pt x="8375" y="11312"/>
                    <a:pt x="8375" y="11280"/>
                    <a:pt x="8437" y="11280"/>
                  </a:cubicBezTo>
                  <a:cubicBezTo>
                    <a:pt x="8469" y="11249"/>
                    <a:pt x="8531" y="11218"/>
                    <a:pt x="8531" y="11155"/>
                  </a:cubicBezTo>
                  <a:cubicBezTo>
                    <a:pt x="8531" y="11124"/>
                    <a:pt x="8594" y="11062"/>
                    <a:pt x="8719" y="11062"/>
                  </a:cubicBezTo>
                  <a:cubicBezTo>
                    <a:pt x="8812" y="11030"/>
                    <a:pt x="8906" y="10999"/>
                    <a:pt x="8906" y="10968"/>
                  </a:cubicBezTo>
                  <a:cubicBezTo>
                    <a:pt x="8906" y="10905"/>
                    <a:pt x="8937" y="10843"/>
                    <a:pt x="8937" y="10812"/>
                  </a:cubicBezTo>
                  <a:cubicBezTo>
                    <a:pt x="8937" y="10749"/>
                    <a:pt x="8969" y="10718"/>
                    <a:pt x="9031" y="10718"/>
                  </a:cubicBezTo>
                  <a:cubicBezTo>
                    <a:pt x="9062" y="10718"/>
                    <a:pt x="9125" y="10687"/>
                    <a:pt x="9156" y="10655"/>
                  </a:cubicBezTo>
                  <a:cubicBezTo>
                    <a:pt x="9187" y="10593"/>
                    <a:pt x="9250" y="10499"/>
                    <a:pt x="9281" y="10437"/>
                  </a:cubicBezTo>
                  <a:cubicBezTo>
                    <a:pt x="9344" y="10405"/>
                    <a:pt x="9406" y="10312"/>
                    <a:pt x="9437" y="10280"/>
                  </a:cubicBezTo>
                  <a:cubicBezTo>
                    <a:pt x="9469" y="10249"/>
                    <a:pt x="9500" y="10155"/>
                    <a:pt x="9531" y="10093"/>
                  </a:cubicBezTo>
                  <a:cubicBezTo>
                    <a:pt x="9531" y="10030"/>
                    <a:pt x="9594" y="9905"/>
                    <a:pt x="9656" y="9874"/>
                  </a:cubicBezTo>
                  <a:cubicBezTo>
                    <a:pt x="9719" y="9812"/>
                    <a:pt x="9812" y="9780"/>
                    <a:pt x="9875" y="9780"/>
                  </a:cubicBezTo>
                  <a:cubicBezTo>
                    <a:pt x="9937" y="9780"/>
                    <a:pt x="10000" y="9687"/>
                    <a:pt x="10062" y="9593"/>
                  </a:cubicBezTo>
                  <a:cubicBezTo>
                    <a:pt x="10125" y="9499"/>
                    <a:pt x="10187" y="9343"/>
                    <a:pt x="10187" y="9249"/>
                  </a:cubicBezTo>
                  <a:cubicBezTo>
                    <a:pt x="10187" y="9124"/>
                    <a:pt x="10281" y="8937"/>
                    <a:pt x="10375" y="8843"/>
                  </a:cubicBezTo>
                  <a:cubicBezTo>
                    <a:pt x="10437" y="8749"/>
                    <a:pt x="10500" y="8624"/>
                    <a:pt x="10500" y="8562"/>
                  </a:cubicBezTo>
                  <a:cubicBezTo>
                    <a:pt x="10469" y="8499"/>
                    <a:pt x="10437" y="8437"/>
                    <a:pt x="10375" y="84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7" name="Freeform 3"/>
            <p:cNvSpPr>
              <a:spLocks noChangeArrowheads="1"/>
            </p:cNvSpPr>
            <p:nvPr/>
          </p:nvSpPr>
          <p:spPr bwMode="auto">
            <a:xfrm>
              <a:off x="1972" y="537"/>
              <a:ext cx="963" cy="1424"/>
            </a:xfrm>
            <a:custGeom>
              <a:avLst/>
              <a:gdLst>
                <a:gd name="T0" fmla="*/ 3594 w 4251"/>
                <a:gd name="T1" fmla="*/ 4438 h 6282"/>
                <a:gd name="T2" fmla="*/ 3375 w 4251"/>
                <a:gd name="T3" fmla="*/ 4031 h 6282"/>
                <a:gd name="T4" fmla="*/ 3468 w 4251"/>
                <a:gd name="T5" fmla="*/ 3875 h 6282"/>
                <a:gd name="T6" fmla="*/ 3750 w 4251"/>
                <a:gd name="T7" fmla="*/ 3844 h 6282"/>
                <a:gd name="T8" fmla="*/ 3687 w 4251"/>
                <a:gd name="T9" fmla="*/ 3625 h 6282"/>
                <a:gd name="T10" fmla="*/ 3687 w 4251"/>
                <a:gd name="T11" fmla="*/ 3344 h 6282"/>
                <a:gd name="T12" fmla="*/ 3812 w 4251"/>
                <a:gd name="T13" fmla="*/ 3281 h 6282"/>
                <a:gd name="T14" fmla="*/ 3687 w 4251"/>
                <a:gd name="T15" fmla="*/ 3000 h 6282"/>
                <a:gd name="T16" fmla="*/ 3781 w 4251"/>
                <a:gd name="T17" fmla="*/ 2938 h 6282"/>
                <a:gd name="T18" fmla="*/ 3937 w 4251"/>
                <a:gd name="T19" fmla="*/ 2813 h 6282"/>
                <a:gd name="T20" fmla="*/ 3719 w 4251"/>
                <a:gd name="T21" fmla="*/ 2531 h 6282"/>
                <a:gd name="T22" fmla="*/ 3812 w 4251"/>
                <a:gd name="T23" fmla="*/ 1969 h 6282"/>
                <a:gd name="T24" fmla="*/ 4000 w 4251"/>
                <a:gd name="T25" fmla="*/ 1625 h 6282"/>
                <a:gd name="T26" fmla="*/ 3781 w 4251"/>
                <a:gd name="T27" fmla="*/ 1500 h 6282"/>
                <a:gd name="T28" fmla="*/ 4187 w 4251"/>
                <a:gd name="T29" fmla="*/ 1250 h 6282"/>
                <a:gd name="T30" fmla="*/ 3969 w 4251"/>
                <a:gd name="T31" fmla="*/ 938 h 6282"/>
                <a:gd name="T32" fmla="*/ 3812 w 4251"/>
                <a:gd name="T33" fmla="*/ 1156 h 6282"/>
                <a:gd name="T34" fmla="*/ 3594 w 4251"/>
                <a:gd name="T35" fmla="*/ 1250 h 6282"/>
                <a:gd name="T36" fmla="*/ 3500 w 4251"/>
                <a:gd name="T37" fmla="*/ 875 h 6282"/>
                <a:gd name="T38" fmla="*/ 3312 w 4251"/>
                <a:gd name="T39" fmla="*/ 1094 h 6282"/>
                <a:gd name="T40" fmla="*/ 3250 w 4251"/>
                <a:gd name="T41" fmla="*/ 906 h 6282"/>
                <a:gd name="T42" fmla="*/ 2844 w 4251"/>
                <a:gd name="T43" fmla="*/ 1000 h 6282"/>
                <a:gd name="T44" fmla="*/ 2875 w 4251"/>
                <a:gd name="T45" fmla="*/ 844 h 6282"/>
                <a:gd name="T46" fmla="*/ 3375 w 4251"/>
                <a:gd name="T47" fmla="*/ 750 h 6282"/>
                <a:gd name="T48" fmla="*/ 3500 w 4251"/>
                <a:gd name="T49" fmla="*/ 531 h 6282"/>
                <a:gd name="T50" fmla="*/ 3281 w 4251"/>
                <a:gd name="T51" fmla="*/ 281 h 6282"/>
                <a:gd name="T52" fmla="*/ 3062 w 4251"/>
                <a:gd name="T53" fmla="*/ 63 h 6282"/>
                <a:gd name="T54" fmla="*/ 2344 w 4251"/>
                <a:gd name="T55" fmla="*/ 250 h 6282"/>
                <a:gd name="T56" fmla="*/ 1906 w 4251"/>
                <a:gd name="T57" fmla="*/ 281 h 6282"/>
                <a:gd name="T58" fmla="*/ 1937 w 4251"/>
                <a:gd name="T59" fmla="*/ 719 h 6282"/>
                <a:gd name="T60" fmla="*/ 1719 w 4251"/>
                <a:gd name="T61" fmla="*/ 750 h 6282"/>
                <a:gd name="T62" fmla="*/ 1531 w 4251"/>
                <a:gd name="T63" fmla="*/ 938 h 6282"/>
                <a:gd name="T64" fmla="*/ 1312 w 4251"/>
                <a:gd name="T65" fmla="*/ 844 h 6282"/>
                <a:gd name="T66" fmla="*/ 1031 w 4251"/>
                <a:gd name="T67" fmla="*/ 1000 h 6282"/>
                <a:gd name="T68" fmla="*/ 812 w 4251"/>
                <a:gd name="T69" fmla="*/ 1125 h 6282"/>
                <a:gd name="T70" fmla="*/ 562 w 4251"/>
                <a:gd name="T71" fmla="*/ 1406 h 6282"/>
                <a:gd name="T72" fmla="*/ 469 w 4251"/>
                <a:gd name="T73" fmla="*/ 1750 h 6282"/>
                <a:gd name="T74" fmla="*/ 437 w 4251"/>
                <a:gd name="T75" fmla="*/ 2125 h 6282"/>
                <a:gd name="T76" fmla="*/ 0 w 4251"/>
                <a:gd name="T77" fmla="*/ 2469 h 6282"/>
                <a:gd name="T78" fmla="*/ 219 w 4251"/>
                <a:gd name="T79" fmla="*/ 2625 h 6282"/>
                <a:gd name="T80" fmla="*/ 406 w 4251"/>
                <a:gd name="T81" fmla="*/ 2688 h 6282"/>
                <a:gd name="T82" fmla="*/ 219 w 4251"/>
                <a:gd name="T83" fmla="*/ 2813 h 6282"/>
                <a:gd name="T84" fmla="*/ 250 w 4251"/>
                <a:gd name="T85" fmla="*/ 3031 h 6282"/>
                <a:gd name="T86" fmla="*/ 437 w 4251"/>
                <a:gd name="T87" fmla="*/ 3156 h 6282"/>
                <a:gd name="T88" fmla="*/ 969 w 4251"/>
                <a:gd name="T89" fmla="*/ 3250 h 6282"/>
                <a:gd name="T90" fmla="*/ 1250 w 4251"/>
                <a:gd name="T91" fmla="*/ 4000 h 6282"/>
                <a:gd name="T92" fmla="*/ 1312 w 4251"/>
                <a:gd name="T93" fmla="*/ 4313 h 6282"/>
                <a:gd name="T94" fmla="*/ 1437 w 4251"/>
                <a:gd name="T95" fmla="*/ 4469 h 6282"/>
                <a:gd name="T96" fmla="*/ 1375 w 4251"/>
                <a:gd name="T97" fmla="*/ 4719 h 6282"/>
                <a:gd name="T98" fmla="*/ 1562 w 4251"/>
                <a:gd name="T99" fmla="*/ 4656 h 6282"/>
                <a:gd name="T100" fmla="*/ 1500 w 4251"/>
                <a:gd name="T101" fmla="*/ 5000 h 6282"/>
                <a:gd name="T102" fmla="*/ 1375 w 4251"/>
                <a:gd name="T103" fmla="*/ 5281 h 6282"/>
                <a:gd name="T104" fmla="*/ 1562 w 4251"/>
                <a:gd name="T105" fmla="*/ 5531 h 6282"/>
                <a:gd name="T106" fmla="*/ 1594 w 4251"/>
                <a:gd name="T107" fmla="*/ 5844 h 6282"/>
                <a:gd name="T108" fmla="*/ 1875 w 4251"/>
                <a:gd name="T109" fmla="*/ 6219 h 6282"/>
                <a:gd name="T110" fmla="*/ 2125 w 4251"/>
                <a:gd name="T111" fmla="*/ 6188 h 6282"/>
                <a:gd name="T112" fmla="*/ 2250 w 4251"/>
                <a:gd name="T113" fmla="*/ 5688 h 6282"/>
                <a:gd name="T114" fmla="*/ 2531 w 4251"/>
                <a:gd name="T115" fmla="*/ 5375 h 6282"/>
                <a:gd name="T116" fmla="*/ 3031 w 4251"/>
                <a:gd name="T117" fmla="*/ 4969 h 6282"/>
                <a:gd name="T118" fmla="*/ 3531 w 4251"/>
                <a:gd name="T119" fmla="*/ 4656 h 6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51" h="6282">
                  <a:moveTo>
                    <a:pt x="3594" y="4438"/>
                  </a:moveTo>
                  <a:lnTo>
                    <a:pt x="3594" y="4438"/>
                  </a:lnTo>
                  <a:cubicBezTo>
                    <a:pt x="3594" y="4375"/>
                    <a:pt x="3562" y="4250"/>
                    <a:pt x="3500" y="4188"/>
                  </a:cubicBezTo>
                  <a:cubicBezTo>
                    <a:pt x="3468" y="4125"/>
                    <a:pt x="3406" y="4063"/>
                    <a:pt x="3375" y="4031"/>
                  </a:cubicBezTo>
                  <a:cubicBezTo>
                    <a:pt x="3344" y="4000"/>
                    <a:pt x="3344" y="3938"/>
                    <a:pt x="3375" y="3875"/>
                  </a:cubicBezTo>
                  <a:cubicBezTo>
                    <a:pt x="3406" y="3844"/>
                    <a:pt x="3468" y="3813"/>
                    <a:pt x="3468" y="3875"/>
                  </a:cubicBezTo>
                  <a:cubicBezTo>
                    <a:pt x="3500" y="3906"/>
                    <a:pt x="3562" y="3938"/>
                    <a:pt x="3625" y="3938"/>
                  </a:cubicBezTo>
                  <a:cubicBezTo>
                    <a:pt x="3656" y="3906"/>
                    <a:pt x="3719" y="3875"/>
                    <a:pt x="3750" y="3844"/>
                  </a:cubicBezTo>
                  <a:cubicBezTo>
                    <a:pt x="3750" y="3781"/>
                    <a:pt x="3719" y="3719"/>
                    <a:pt x="3656" y="3688"/>
                  </a:cubicBezTo>
                  <a:cubicBezTo>
                    <a:pt x="3594" y="3625"/>
                    <a:pt x="3625" y="3594"/>
                    <a:pt x="3687" y="3625"/>
                  </a:cubicBezTo>
                  <a:cubicBezTo>
                    <a:pt x="3750" y="3625"/>
                    <a:pt x="3781" y="3563"/>
                    <a:pt x="3750" y="3500"/>
                  </a:cubicBezTo>
                  <a:cubicBezTo>
                    <a:pt x="3687" y="3438"/>
                    <a:pt x="3687" y="3375"/>
                    <a:pt x="3687" y="3344"/>
                  </a:cubicBezTo>
                  <a:cubicBezTo>
                    <a:pt x="3687" y="3313"/>
                    <a:pt x="3687" y="3313"/>
                    <a:pt x="3750" y="3313"/>
                  </a:cubicBezTo>
                  <a:cubicBezTo>
                    <a:pt x="3781" y="3344"/>
                    <a:pt x="3812" y="3313"/>
                    <a:pt x="3812" y="3281"/>
                  </a:cubicBezTo>
                  <a:cubicBezTo>
                    <a:pt x="3812" y="3219"/>
                    <a:pt x="3781" y="3156"/>
                    <a:pt x="3750" y="3125"/>
                  </a:cubicBezTo>
                  <a:cubicBezTo>
                    <a:pt x="3719" y="3094"/>
                    <a:pt x="3687" y="3031"/>
                    <a:pt x="3687" y="3000"/>
                  </a:cubicBezTo>
                  <a:cubicBezTo>
                    <a:pt x="3656" y="2969"/>
                    <a:pt x="3656" y="2938"/>
                    <a:pt x="3687" y="2938"/>
                  </a:cubicBezTo>
                  <a:cubicBezTo>
                    <a:pt x="3719" y="2906"/>
                    <a:pt x="3750" y="2906"/>
                    <a:pt x="3781" y="2938"/>
                  </a:cubicBezTo>
                  <a:cubicBezTo>
                    <a:pt x="3812" y="2938"/>
                    <a:pt x="3875" y="2938"/>
                    <a:pt x="3875" y="2906"/>
                  </a:cubicBezTo>
                  <a:cubicBezTo>
                    <a:pt x="3906" y="2875"/>
                    <a:pt x="3937" y="2844"/>
                    <a:pt x="3937" y="2813"/>
                  </a:cubicBezTo>
                  <a:cubicBezTo>
                    <a:pt x="3906" y="2781"/>
                    <a:pt x="3875" y="2750"/>
                    <a:pt x="3812" y="2719"/>
                  </a:cubicBezTo>
                  <a:cubicBezTo>
                    <a:pt x="3750" y="2719"/>
                    <a:pt x="3719" y="2625"/>
                    <a:pt x="3719" y="2531"/>
                  </a:cubicBezTo>
                  <a:cubicBezTo>
                    <a:pt x="3719" y="2406"/>
                    <a:pt x="3750" y="2281"/>
                    <a:pt x="3781" y="2219"/>
                  </a:cubicBezTo>
                  <a:cubicBezTo>
                    <a:pt x="3812" y="2156"/>
                    <a:pt x="3812" y="2031"/>
                    <a:pt x="3812" y="1969"/>
                  </a:cubicBezTo>
                  <a:cubicBezTo>
                    <a:pt x="3781" y="1906"/>
                    <a:pt x="3812" y="1844"/>
                    <a:pt x="3875" y="1781"/>
                  </a:cubicBezTo>
                  <a:cubicBezTo>
                    <a:pt x="3906" y="1750"/>
                    <a:pt x="3969" y="1688"/>
                    <a:pt x="4000" y="1625"/>
                  </a:cubicBezTo>
                  <a:cubicBezTo>
                    <a:pt x="4031" y="1594"/>
                    <a:pt x="3969" y="1563"/>
                    <a:pt x="3875" y="1563"/>
                  </a:cubicBezTo>
                  <a:cubicBezTo>
                    <a:pt x="3781" y="1563"/>
                    <a:pt x="3750" y="1531"/>
                    <a:pt x="3781" y="1500"/>
                  </a:cubicBezTo>
                  <a:cubicBezTo>
                    <a:pt x="3812" y="1469"/>
                    <a:pt x="3906" y="1438"/>
                    <a:pt x="3969" y="1438"/>
                  </a:cubicBezTo>
                  <a:cubicBezTo>
                    <a:pt x="4031" y="1438"/>
                    <a:pt x="4125" y="1344"/>
                    <a:pt x="4187" y="1250"/>
                  </a:cubicBezTo>
                  <a:cubicBezTo>
                    <a:pt x="4250" y="1125"/>
                    <a:pt x="4250" y="1031"/>
                    <a:pt x="4187" y="969"/>
                  </a:cubicBezTo>
                  <a:cubicBezTo>
                    <a:pt x="4125" y="938"/>
                    <a:pt x="4031" y="906"/>
                    <a:pt x="3969" y="938"/>
                  </a:cubicBezTo>
                  <a:cubicBezTo>
                    <a:pt x="3937" y="938"/>
                    <a:pt x="3875" y="1000"/>
                    <a:pt x="3875" y="1063"/>
                  </a:cubicBezTo>
                  <a:cubicBezTo>
                    <a:pt x="3875" y="1094"/>
                    <a:pt x="3844" y="1156"/>
                    <a:pt x="3812" y="1156"/>
                  </a:cubicBezTo>
                  <a:cubicBezTo>
                    <a:pt x="3781" y="1156"/>
                    <a:pt x="3750" y="1156"/>
                    <a:pt x="3750" y="1125"/>
                  </a:cubicBezTo>
                  <a:cubicBezTo>
                    <a:pt x="3719" y="1094"/>
                    <a:pt x="3656" y="1156"/>
                    <a:pt x="3594" y="1250"/>
                  </a:cubicBezTo>
                  <a:cubicBezTo>
                    <a:pt x="3531" y="1375"/>
                    <a:pt x="3500" y="1313"/>
                    <a:pt x="3500" y="1156"/>
                  </a:cubicBezTo>
                  <a:cubicBezTo>
                    <a:pt x="3531" y="1000"/>
                    <a:pt x="3531" y="875"/>
                    <a:pt x="3500" y="875"/>
                  </a:cubicBezTo>
                  <a:cubicBezTo>
                    <a:pt x="3468" y="875"/>
                    <a:pt x="3437" y="938"/>
                    <a:pt x="3437" y="969"/>
                  </a:cubicBezTo>
                  <a:cubicBezTo>
                    <a:pt x="3437" y="1000"/>
                    <a:pt x="3375" y="1063"/>
                    <a:pt x="3312" y="1094"/>
                  </a:cubicBezTo>
                  <a:cubicBezTo>
                    <a:pt x="3250" y="1125"/>
                    <a:pt x="3250" y="1094"/>
                    <a:pt x="3281" y="1031"/>
                  </a:cubicBezTo>
                  <a:cubicBezTo>
                    <a:pt x="3281" y="969"/>
                    <a:pt x="3281" y="906"/>
                    <a:pt x="3250" y="906"/>
                  </a:cubicBezTo>
                  <a:cubicBezTo>
                    <a:pt x="3219" y="875"/>
                    <a:pt x="3125" y="875"/>
                    <a:pt x="3062" y="906"/>
                  </a:cubicBezTo>
                  <a:cubicBezTo>
                    <a:pt x="3000" y="906"/>
                    <a:pt x="2906" y="969"/>
                    <a:pt x="2844" y="1000"/>
                  </a:cubicBezTo>
                  <a:cubicBezTo>
                    <a:pt x="2781" y="1031"/>
                    <a:pt x="2750" y="1031"/>
                    <a:pt x="2750" y="1000"/>
                  </a:cubicBezTo>
                  <a:cubicBezTo>
                    <a:pt x="2750" y="969"/>
                    <a:pt x="2812" y="906"/>
                    <a:pt x="2875" y="844"/>
                  </a:cubicBezTo>
                  <a:cubicBezTo>
                    <a:pt x="2937" y="813"/>
                    <a:pt x="3062" y="750"/>
                    <a:pt x="3156" y="750"/>
                  </a:cubicBezTo>
                  <a:cubicBezTo>
                    <a:pt x="3219" y="750"/>
                    <a:pt x="3344" y="750"/>
                    <a:pt x="3375" y="750"/>
                  </a:cubicBezTo>
                  <a:cubicBezTo>
                    <a:pt x="3437" y="750"/>
                    <a:pt x="3500" y="719"/>
                    <a:pt x="3531" y="656"/>
                  </a:cubicBezTo>
                  <a:cubicBezTo>
                    <a:pt x="3562" y="625"/>
                    <a:pt x="3562" y="563"/>
                    <a:pt x="3500" y="531"/>
                  </a:cubicBezTo>
                  <a:cubicBezTo>
                    <a:pt x="3468" y="500"/>
                    <a:pt x="3406" y="438"/>
                    <a:pt x="3375" y="375"/>
                  </a:cubicBezTo>
                  <a:cubicBezTo>
                    <a:pt x="3375" y="344"/>
                    <a:pt x="3312" y="281"/>
                    <a:pt x="3281" y="281"/>
                  </a:cubicBezTo>
                  <a:cubicBezTo>
                    <a:pt x="3219" y="281"/>
                    <a:pt x="3187" y="250"/>
                    <a:pt x="3187" y="219"/>
                  </a:cubicBezTo>
                  <a:cubicBezTo>
                    <a:pt x="3219" y="156"/>
                    <a:pt x="3156" y="94"/>
                    <a:pt x="3062" y="63"/>
                  </a:cubicBezTo>
                  <a:cubicBezTo>
                    <a:pt x="2969" y="31"/>
                    <a:pt x="2781" y="0"/>
                    <a:pt x="2656" y="0"/>
                  </a:cubicBezTo>
                  <a:cubicBezTo>
                    <a:pt x="2500" y="0"/>
                    <a:pt x="2375" y="125"/>
                    <a:pt x="2344" y="250"/>
                  </a:cubicBezTo>
                  <a:cubicBezTo>
                    <a:pt x="2312" y="375"/>
                    <a:pt x="2219" y="406"/>
                    <a:pt x="2156" y="344"/>
                  </a:cubicBezTo>
                  <a:cubicBezTo>
                    <a:pt x="2062" y="281"/>
                    <a:pt x="1969" y="250"/>
                    <a:pt x="1906" y="281"/>
                  </a:cubicBezTo>
                  <a:cubicBezTo>
                    <a:pt x="1844" y="313"/>
                    <a:pt x="1844" y="406"/>
                    <a:pt x="1906" y="500"/>
                  </a:cubicBezTo>
                  <a:cubicBezTo>
                    <a:pt x="1969" y="594"/>
                    <a:pt x="1969" y="688"/>
                    <a:pt x="1937" y="719"/>
                  </a:cubicBezTo>
                  <a:cubicBezTo>
                    <a:pt x="1906" y="719"/>
                    <a:pt x="1875" y="781"/>
                    <a:pt x="1875" y="813"/>
                  </a:cubicBezTo>
                  <a:cubicBezTo>
                    <a:pt x="1875" y="875"/>
                    <a:pt x="1812" y="844"/>
                    <a:pt x="1719" y="750"/>
                  </a:cubicBezTo>
                  <a:cubicBezTo>
                    <a:pt x="1656" y="656"/>
                    <a:pt x="1562" y="688"/>
                    <a:pt x="1562" y="813"/>
                  </a:cubicBezTo>
                  <a:cubicBezTo>
                    <a:pt x="1562" y="938"/>
                    <a:pt x="1562" y="1000"/>
                    <a:pt x="1531" y="938"/>
                  </a:cubicBezTo>
                  <a:cubicBezTo>
                    <a:pt x="1500" y="906"/>
                    <a:pt x="1437" y="906"/>
                    <a:pt x="1406" y="938"/>
                  </a:cubicBezTo>
                  <a:cubicBezTo>
                    <a:pt x="1344" y="969"/>
                    <a:pt x="1312" y="938"/>
                    <a:pt x="1312" y="844"/>
                  </a:cubicBezTo>
                  <a:cubicBezTo>
                    <a:pt x="1312" y="750"/>
                    <a:pt x="1219" y="719"/>
                    <a:pt x="1125" y="781"/>
                  </a:cubicBezTo>
                  <a:cubicBezTo>
                    <a:pt x="1031" y="813"/>
                    <a:pt x="969" y="938"/>
                    <a:pt x="1031" y="1000"/>
                  </a:cubicBezTo>
                  <a:cubicBezTo>
                    <a:pt x="1062" y="1094"/>
                    <a:pt x="1062" y="1125"/>
                    <a:pt x="969" y="1063"/>
                  </a:cubicBezTo>
                  <a:cubicBezTo>
                    <a:pt x="906" y="1031"/>
                    <a:pt x="844" y="1031"/>
                    <a:pt x="812" y="1125"/>
                  </a:cubicBezTo>
                  <a:cubicBezTo>
                    <a:pt x="812" y="1188"/>
                    <a:pt x="750" y="1281"/>
                    <a:pt x="687" y="1281"/>
                  </a:cubicBezTo>
                  <a:cubicBezTo>
                    <a:pt x="656" y="1281"/>
                    <a:pt x="594" y="1344"/>
                    <a:pt x="562" y="1406"/>
                  </a:cubicBezTo>
                  <a:cubicBezTo>
                    <a:pt x="531" y="1500"/>
                    <a:pt x="469" y="1594"/>
                    <a:pt x="406" y="1656"/>
                  </a:cubicBezTo>
                  <a:cubicBezTo>
                    <a:pt x="375" y="1688"/>
                    <a:pt x="406" y="1750"/>
                    <a:pt x="469" y="1750"/>
                  </a:cubicBezTo>
                  <a:cubicBezTo>
                    <a:pt x="531" y="1750"/>
                    <a:pt x="594" y="1813"/>
                    <a:pt x="562" y="1906"/>
                  </a:cubicBezTo>
                  <a:cubicBezTo>
                    <a:pt x="562" y="1969"/>
                    <a:pt x="500" y="2063"/>
                    <a:pt x="437" y="2125"/>
                  </a:cubicBezTo>
                  <a:cubicBezTo>
                    <a:pt x="375" y="2188"/>
                    <a:pt x="250" y="2281"/>
                    <a:pt x="156" y="2313"/>
                  </a:cubicBezTo>
                  <a:cubicBezTo>
                    <a:pt x="62" y="2344"/>
                    <a:pt x="0" y="2438"/>
                    <a:pt x="0" y="2469"/>
                  </a:cubicBezTo>
                  <a:cubicBezTo>
                    <a:pt x="0" y="2531"/>
                    <a:pt x="31" y="2563"/>
                    <a:pt x="94" y="2563"/>
                  </a:cubicBezTo>
                  <a:cubicBezTo>
                    <a:pt x="125" y="2594"/>
                    <a:pt x="187" y="2625"/>
                    <a:pt x="219" y="2625"/>
                  </a:cubicBezTo>
                  <a:cubicBezTo>
                    <a:pt x="219" y="2656"/>
                    <a:pt x="281" y="2656"/>
                    <a:pt x="312" y="2656"/>
                  </a:cubicBezTo>
                  <a:cubicBezTo>
                    <a:pt x="375" y="2656"/>
                    <a:pt x="406" y="2656"/>
                    <a:pt x="406" y="2688"/>
                  </a:cubicBezTo>
                  <a:cubicBezTo>
                    <a:pt x="437" y="2719"/>
                    <a:pt x="406" y="2750"/>
                    <a:pt x="375" y="2781"/>
                  </a:cubicBezTo>
                  <a:cubicBezTo>
                    <a:pt x="344" y="2813"/>
                    <a:pt x="281" y="2813"/>
                    <a:pt x="219" y="2813"/>
                  </a:cubicBezTo>
                  <a:cubicBezTo>
                    <a:pt x="187" y="2844"/>
                    <a:pt x="156" y="2875"/>
                    <a:pt x="187" y="2906"/>
                  </a:cubicBezTo>
                  <a:cubicBezTo>
                    <a:pt x="187" y="2938"/>
                    <a:pt x="219" y="3000"/>
                    <a:pt x="250" y="3031"/>
                  </a:cubicBezTo>
                  <a:cubicBezTo>
                    <a:pt x="250" y="3063"/>
                    <a:pt x="281" y="3094"/>
                    <a:pt x="281" y="3125"/>
                  </a:cubicBezTo>
                  <a:cubicBezTo>
                    <a:pt x="312" y="3156"/>
                    <a:pt x="375" y="3156"/>
                    <a:pt x="437" y="3156"/>
                  </a:cubicBezTo>
                  <a:cubicBezTo>
                    <a:pt x="500" y="3156"/>
                    <a:pt x="625" y="3156"/>
                    <a:pt x="687" y="3125"/>
                  </a:cubicBezTo>
                  <a:cubicBezTo>
                    <a:pt x="750" y="3125"/>
                    <a:pt x="875" y="3188"/>
                    <a:pt x="969" y="3250"/>
                  </a:cubicBezTo>
                  <a:cubicBezTo>
                    <a:pt x="1031" y="3344"/>
                    <a:pt x="1125" y="3469"/>
                    <a:pt x="1187" y="3594"/>
                  </a:cubicBezTo>
                  <a:cubicBezTo>
                    <a:pt x="1219" y="3719"/>
                    <a:pt x="1250" y="3906"/>
                    <a:pt x="1250" y="4000"/>
                  </a:cubicBezTo>
                  <a:cubicBezTo>
                    <a:pt x="1250" y="4094"/>
                    <a:pt x="1219" y="4219"/>
                    <a:pt x="1219" y="4250"/>
                  </a:cubicBezTo>
                  <a:cubicBezTo>
                    <a:pt x="1219" y="4313"/>
                    <a:pt x="1250" y="4344"/>
                    <a:pt x="1312" y="4313"/>
                  </a:cubicBezTo>
                  <a:cubicBezTo>
                    <a:pt x="1375" y="4313"/>
                    <a:pt x="1437" y="4344"/>
                    <a:pt x="1469" y="4375"/>
                  </a:cubicBezTo>
                  <a:cubicBezTo>
                    <a:pt x="1500" y="4438"/>
                    <a:pt x="1469" y="4469"/>
                    <a:pt x="1437" y="4469"/>
                  </a:cubicBezTo>
                  <a:cubicBezTo>
                    <a:pt x="1406" y="4500"/>
                    <a:pt x="1375" y="4531"/>
                    <a:pt x="1375" y="4594"/>
                  </a:cubicBezTo>
                  <a:cubicBezTo>
                    <a:pt x="1344" y="4625"/>
                    <a:pt x="1344" y="4688"/>
                    <a:pt x="1375" y="4719"/>
                  </a:cubicBezTo>
                  <a:cubicBezTo>
                    <a:pt x="1406" y="4750"/>
                    <a:pt x="1437" y="4719"/>
                    <a:pt x="1500" y="4688"/>
                  </a:cubicBezTo>
                  <a:cubicBezTo>
                    <a:pt x="1531" y="4625"/>
                    <a:pt x="1562" y="4625"/>
                    <a:pt x="1562" y="4656"/>
                  </a:cubicBezTo>
                  <a:cubicBezTo>
                    <a:pt x="1562" y="4719"/>
                    <a:pt x="1562" y="4813"/>
                    <a:pt x="1562" y="4875"/>
                  </a:cubicBezTo>
                  <a:cubicBezTo>
                    <a:pt x="1562" y="4938"/>
                    <a:pt x="1531" y="5000"/>
                    <a:pt x="1500" y="5000"/>
                  </a:cubicBezTo>
                  <a:cubicBezTo>
                    <a:pt x="1437" y="5000"/>
                    <a:pt x="1406" y="5031"/>
                    <a:pt x="1406" y="5094"/>
                  </a:cubicBezTo>
                  <a:cubicBezTo>
                    <a:pt x="1406" y="5125"/>
                    <a:pt x="1375" y="5219"/>
                    <a:pt x="1375" y="5281"/>
                  </a:cubicBezTo>
                  <a:cubicBezTo>
                    <a:pt x="1375" y="5375"/>
                    <a:pt x="1406" y="5438"/>
                    <a:pt x="1437" y="5469"/>
                  </a:cubicBezTo>
                  <a:cubicBezTo>
                    <a:pt x="1469" y="5500"/>
                    <a:pt x="1531" y="5531"/>
                    <a:pt x="1562" y="5531"/>
                  </a:cubicBezTo>
                  <a:cubicBezTo>
                    <a:pt x="1594" y="5531"/>
                    <a:pt x="1594" y="5563"/>
                    <a:pt x="1562" y="5594"/>
                  </a:cubicBezTo>
                  <a:cubicBezTo>
                    <a:pt x="1531" y="5625"/>
                    <a:pt x="1562" y="5750"/>
                    <a:pt x="1594" y="5844"/>
                  </a:cubicBezTo>
                  <a:cubicBezTo>
                    <a:pt x="1656" y="5938"/>
                    <a:pt x="1719" y="6094"/>
                    <a:pt x="1750" y="6125"/>
                  </a:cubicBezTo>
                  <a:cubicBezTo>
                    <a:pt x="1781" y="6188"/>
                    <a:pt x="1844" y="6250"/>
                    <a:pt x="1875" y="6219"/>
                  </a:cubicBezTo>
                  <a:cubicBezTo>
                    <a:pt x="1875" y="6219"/>
                    <a:pt x="1937" y="6219"/>
                    <a:pt x="2000" y="6250"/>
                  </a:cubicBezTo>
                  <a:cubicBezTo>
                    <a:pt x="2031" y="6281"/>
                    <a:pt x="2094" y="6250"/>
                    <a:pt x="2125" y="6188"/>
                  </a:cubicBezTo>
                  <a:cubicBezTo>
                    <a:pt x="2156" y="6125"/>
                    <a:pt x="2187" y="6031"/>
                    <a:pt x="2219" y="5969"/>
                  </a:cubicBezTo>
                  <a:cubicBezTo>
                    <a:pt x="2219" y="5906"/>
                    <a:pt x="2250" y="5781"/>
                    <a:pt x="2250" y="5688"/>
                  </a:cubicBezTo>
                  <a:cubicBezTo>
                    <a:pt x="2250" y="5625"/>
                    <a:pt x="2312" y="5500"/>
                    <a:pt x="2344" y="5469"/>
                  </a:cubicBezTo>
                  <a:cubicBezTo>
                    <a:pt x="2406" y="5406"/>
                    <a:pt x="2468" y="5375"/>
                    <a:pt x="2531" y="5375"/>
                  </a:cubicBezTo>
                  <a:cubicBezTo>
                    <a:pt x="2594" y="5375"/>
                    <a:pt x="2687" y="5281"/>
                    <a:pt x="2750" y="5188"/>
                  </a:cubicBezTo>
                  <a:cubicBezTo>
                    <a:pt x="2812" y="5094"/>
                    <a:pt x="2937" y="5000"/>
                    <a:pt x="3031" y="4969"/>
                  </a:cubicBezTo>
                  <a:cubicBezTo>
                    <a:pt x="3094" y="4938"/>
                    <a:pt x="3219" y="4875"/>
                    <a:pt x="3312" y="4844"/>
                  </a:cubicBezTo>
                  <a:cubicBezTo>
                    <a:pt x="3375" y="4813"/>
                    <a:pt x="3468" y="4719"/>
                    <a:pt x="3531" y="4656"/>
                  </a:cubicBezTo>
                  <a:cubicBezTo>
                    <a:pt x="3562" y="4594"/>
                    <a:pt x="3594" y="4469"/>
                    <a:pt x="3594" y="4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8" name="Freeform 4"/>
            <p:cNvSpPr>
              <a:spLocks noChangeArrowheads="1"/>
            </p:cNvSpPr>
            <p:nvPr/>
          </p:nvSpPr>
          <p:spPr bwMode="auto">
            <a:xfrm>
              <a:off x="1696" y="1394"/>
              <a:ext cx="467" cy="509"/>
            </a:xfrm>
            <a:custGeom>
              <a:avLst/>
              <a:gdLst>
                <a:gd name="T0" fmla="*/ 688 w 2064"/>
                <a:gd name="T1" fmla="*/ 844 h 2251"/>
                <a:gd name="T2" fmla="*/ 688 w 2064"/>
                <a:gd name="T3" fmla="*/ 844 h 2251"/>
                <a:gd name="T4" fmla="*/ 781 w 2064"/>
                <a:gd name="T5" fmla="*/ 813 h 2251"/>
                <a:gd name="T6" fmla="*/ 813 w 2064"/>
                <a:gd name="T7" fmla="*/ 844 h 2251"/>
                <a:gd name="T8" fmla="*/ 938 w 2064"/>
                <a:gd name="T9" fmla="*/ 1000 h 2251"/>
                <a:gd name="T10" fmla="*/ 1125 w 2064"/>
                <a:gd name="T11" fmla="*/ 1219 h 2251"/>
                <a:gd name="T12" fmla="*/ 1125 w 2064"/>
                <a:gd name="T13" fmla="*/ 1407 h 2251"/>
                <a:gd name="T14" fmla="*/ 1188 w 2064"/>
                <a:gd name="T15" fmla="*/ 1407 h 2251"/>
                <a:gd name="T16" fmla="*/ 1281 w 2064"/>
                <a:gd name="T17" fmla="*/ 1407 h 2251"/>
                <a:gd name="T18" fmla="*/ 1438 w 2064"/>
                <a:gd name="T19" fmla="*/ 1563 h 2251"/>
                <a:gd name="T20" fmla="*/ 1375 w 2064"/>
                <a:gd name="T21" fmla="*/ 1594 h 2251"/>
                <a:gd name="T22" fmla="*/ 1250 w 2064"/>
                <a:gd name="T23" fmla="*/ 1563 h 2251"/>
                <a:gd name="T24" fmla="*/ 1156 w 2064"/>
                <a:gd name="T25" fmla="*/ 1657 h 2251"/>
                <a:gd name="T26" fmla="*/ 1031 w 2064"/>
                <a:gd name="T27" fmla="*/ 1750 h 2251"/>
                <a:gd name="T28" fmla="*/ 906 w 2064"/>
                <a:gd name="T29" fmla="*/ 1813 h 2251"/>
                <a:gd name="T30" fmla="*/ 1000 w 2064"/>
                <a:gd name="T31" fmla="*/ 1875 h 2251"/>
                <a:gd name="T32" fmla="*/ 1250 w 2064"/>
                <a:gd name="T33" fmla="*/ 2000 h 2251"/>
                <a:gd name="T34" fmla="*/ 1531 w 2064"/>
                <a:gd name="T35" fmla="*/ 2219 h 2251"/>
                <a:gd name="T36" fmla="*/ 1625 w 2064"/>
                <a:gd name="T37" fmla="*/ 2157 h 2251"/>
                <a:gd name="T38" fmla="*/ 1688 w 2064"/>
                <a:gd name="T39" fmla="*/ 2125 h 2251"/>
                <a:gd name="T40" fmla="*/ 1781 w 2064"/>
                <a:gd name="T41" fmla="*/ 2063 h 2251"/>
                <a:gd name="T42" fmla="*/ 1688 w 2064"/>
                <a:gd name="T43" fmla="*/ 1844 h 2251"/>
                <a:gd name="T44" fmla="*/ 1594 w 2064"/>
                <a:gd name="T45" fmla="*/ 1657 h 2251"/>
                <a:gd name="T46" fmla="*/ 1781 w 2064"/>
                <a:gd name="T47" fmla="*/ 1688 h 2251"/>
                <a:gd name="T48" fmla="*/ 1938 w 2064"/>
                <a:gd name="T49" fmla="*/ 1750 h 2251"/>
                <a:gd name="T50" fmla="*/ 2031 w 2064"/>
                <a:gd name="T51" fmla="*/ 1594 h 2251"/>
                <a:gd name="T52" fmla="*/ 2063 w 2064"/>
                <a:gd name="T53" fmla="*/ 1500 h 2251"/>
                <a:gd name="T54" fmla="*/ 2000 w 2064"/>
                <a:gd name="T55" fmla="*/ 1469 h 2251"/>
                <a:gd name="T56" fmla="*/ 1813 w 2064"/>
                <a:gd name="T57" fmla="*/ 1375 h 2251"/>
                <a:gd name="T58" fmla="*/ 1625 w 2064"/>
                <a:gd name="T59" fmla="*/ 1188 h 2251"/>
                <a:gd name="T60" fmla="*/ 1625 w 2064"/>
                <a:gd name="T61" fmla="*/ 1063 h 2251"/>
                <a:gd name="T62" fmla="*/ 1688 w 2064"/>
                <a:gd name="T63" fmla="*/ 969 h 2251"/>
                <a:gd name="T64" fmla="*/ 1594 w 2064"/>
                <a:gd name="T65" fmla="*/ 813 h 2251"/>
                <a:gd name="T66" fmla="*/ 1469 w 2064"/>
                <a:gd name="T67" fmla="*/ 688 h 2251"/>
                <a:gd name="T68" fmla="*/ 1344 w 2064"/>
                <a:gd name="T69" fmla="*/ 594 h 2251"/>
                <a:gd name="T70" fmla="*/ 1219 w 2064"/>
                <a:gd name="T71" fmla="*/ 500 h 2251"/>
                <a:gd name="T72" fmla="*/ 1125 w 2064"/>
                <a:gd name="T73" fmla="*/ 407 h 2251"/>
                <a:gd name="T74" fmla="*/ 1031 w 2064"/>
                <a:gd name="T75" fmla="*/ 282 h 2251"/>
                <a:gd name="T76" fmla="*/ 969 w 2064"/>
                <a:gd name="T77" fmla="*/ 125 h 2251"/>
                <a:gd name="T78" fmla="*/ 844 w 2064"/>
                <a:gd name="T79" fmla="*/ 32 h 2251"/>
                <a:gd name="T80" fmla="*/ 750 w 2064"/>
                <a:gd name="T81" fmla="*/ 157 h 2251"/>
                <a:gd name="T82" fmla="*/ 719 w 2064"/>
                <a:gd name="T83" fmla="*/ 313 h 2251"/>
                <a:gd name="T84" fmla="*/ 656 w 2064"/>
                <a:gd name="T85" fmla="*/ 219 h 2251"/>
                <a:gd name="T86" fmla="*/ 563 w 2064"/>
                <a:gd name="T87" fmla="*/ 63 h 2251"/>
                <a:gd name="T88" fmla="*/ 469 w 2064"/>
                <a:gd name="T89" fmla="*/ 63 h 2251"/>
                <a:gd name="T90" fmla="*/ 406 w 2064"/>
                <a:gd name="T91" fmla="*/ 157 h 2251"/>
                <a:gd name="T92" fmla="*/ 406 w 2064"/>
                <a:gd name="T93" fmla="*/ 407 h 2251"/>
                <a:gd name="T94" fmla="*/ 375 w 2064"/>
                <a:gd name="T95" fmla="*/ 594 h 2251"/>
                <a:gd name="T96" fmla="*/ 344 w 2064"/>
                <a:gd name="T97" fmla="*/ 500 h 2251"/>
                <a:gd name="T98" fmla="*/ 344 w 2064"/>
                <a:gd name="T99" fmla="*/ 250 h 2251"/>
                <a:gd name="T100" fmla="*/ 344 w 2064"/>
                <a:gd name="T101" fmla="*/ 32 h 2251"/>
                <a:gd name="T102" fmla="*/ 219 w 2064"/>
                <a:gd name="T103" fmla="*/ 32 h 2251"/>
                <a:gd name="T104" fmla="*/ 31 w 2064"/>
                <a:gd name="T105" fmla="*/ 219 h 2251"/>
                <a:gd name="T106" fmla="*/ 0 w 2064"/>
                <a:gd name="T107" fmla="*/ 500 h 2251"/>
                <a:gd name="T108" fmla="*/ 94 w 2064"/>
                <a:gd name="T109" fmla="*/ 719 h 2251"/>
                <a:gd name="T110" fmla="*/ 250 w 2064"/>
                <a:gd name="T111" fmla="*/ 844 h 2251"/>
                <a:gd name="T112" fmla="*/ 438 w 2064"/>
                <a:gd name="T113" fmla="*/ 907 h 2251"/>
                <a:gd name="T114" fmla="*/ 688 w 2064"/>
                <a:gd name="T115" fmla="*/ 84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4" h="2251">
                  <a:moveTo>
                    <a:pt x="688" y="844"/>
                  </a:moveTo>
                  <a:lnTo>
                    <a:pt x="688" y="844"/>
                  </a:lnTo>
                  <a:cubicBezTo>
                    <a:pt x="750" y="844"/>
                    <a:pt x="781" y="844"/>
                    <a:pt x="781" y="813"/>
                  </a:cubicBezTo>
                  <a:cubicBezTo>
                    <a:pt x="781" y="782"/>
                    <a:pt x="813" y="813"/>
                    <a:pt x="813" y="844"/>
                  </a:cubicBezTo>
                  <a:cubicBezTo>
                    <a:pt x="844" y="907"/>
                    <a:pt x="875" y="969"/>
                    <a:pt x="938" y="1000"/>
                  </a:cubicBezTo>
                  <a:cubicBezTo>
                    <a:pt x="1000" y="1063"/>
                    <a:pt x="1094" y="1125"/>
                    <a:pt x="1125" y="1219"/>
                  </a:cubicBezTo>
                  <a:cubicBezTo>
                    <a:pt x="1188" y="1282"/>
                    <a:pt x="1188" y="1375"/>
                    <a:pt x="1125" y="1407"/>
                  </a:cubicBezTo>
                  <a:cubicBezTo>
                    <a:pt x="1125" y="1407"/>
                    <a:pt x="1125" y="1407"/>
                    <a:pt x="1188" y="1407"/>
                  </a:cubicBezTo>
                  <a:cubicBezTo>
                    <a:pt x="1281" y="1407"/>
                    <a:pt x="1281" y="1407"/>
                    <a:pt x="1281" y="1407"/>
                  </a:cubicBezTo>
                  <a:cubicBezTo>
                    <a:pt x="1375" y="1469"/>
                    <a:pt x="1438" y="1532"/>
                    <a:pt x="1438" y="1563"/>
                  </a:cubicBezTo>
                  <a:cubicBezTo>
                    <a:pt x="1406" y="1594"/>
                    <a:pt x="1406" y="1625"/>
                    <a:pt x="1375" y="1594"/>
                  </a:cubicBezTo>
                  <a:cubicBezTo>
                    <a:pt x="1344" y="1594"/>
                    <a:pt x="1281" y="1594"/>
                    <a:pt x="1250" y="1563"/>
                  </a:cubicBezTo>
                  <a:cubicBezTo>
                    <a:pt x="1219" y="1563"/>
                    <a:pt x="1156" y="1594"/>
                    <a:pt x="1156" y="1657"/>
                  </a:cubicBezTo>
                  <a:cubicBezTo>
                    <a:pt x="1125" y="1688"/>
                    <a:pt x="1094" y="1719"/>
                    <a:pt x="1031" y="1750"/>
                  </a:cubicBezTo>
                  <a:cubicBezTo>
                    <a:pt x="969" y="1750"/>
                    <a:pt x="906" y="1782"/>
                    <a:pt x="906" y="1813"/>
                  </a:cubicBezTo>
                  <a:cubicBezTo>
                    <a:pt x="906" y="1844"/>
                    <a:pt x="969" y="1875"/>
                    <a:pt x="1000" y="1875"/>
                  </a:cubicBezTo>
                  <a:cubicBezTo>
                    <a:pt x="1063" y="1875"/>
                    <a:pt x="1156" y="1938"/>
                    <a:pt x="1250" y="2000"/>
                  </a:cubicBezTo>
                  <a:cubicBezTo>
                    <a:pt x="1313" y="2094"/>
                    <a:pt x="1469" y="2188"/>
                    <a:pt x="1531" y="2219"/>
                  </a:cubicBezTo>
                  <a:cubicBezTo>
                    <a:pt x="1625" y="2250"/>
                    <a:pt x="1688" y="2219"/>
                    <a:pt x="1625" y="2157"/>
                  </a:cubicBezTo>
                  <a:cubicBezTo>
                    <a:pt x="1594" y="2094"/>
                    <a:pt x="1625" y="2063"/>
                    <a:pt x="1688" y="2125"/>
                  </a:cubicBezTo>
                  <a:cubicBezTo>
                    <a:pt x="1750" y="2157"/>
                    <a:pt x="1781" y="2157"/>
                    <a:pt x="1781" y="2063"/>
                  </a:cubicBezTo>
                  <a:cubicBezTo>
                    <a:pt x="1781" y="2000"/>
                    <a:pt x="1750" y="1907"/>
                    <a:pt x="1688" y="1844"/>
                  </a:cubicBezTo>
                  <a:cubicBezTo>
                    <a:pt x="1625" y="1782"/>
                    <a:pt x="1594" y="1719"/>
                    <a:pt x="1594" y="1657"/>
                  </a:cubicBezTo>
                  <a:cubicBezTo>
                    <a:pt x="1625" y="1594"/>
                    <a:pt x="1719" y="1625"/>
                    <a:pt x="1781" y="1688"/>
                  </a:cubicBezTo>
                  <a:cubicBezTo>
                    <a:pt x="1844" y="1750"/>
                    <a:pt x="1938" y="1782"/>
                    <a:pt x="1938" y="1750"/>
                  </a:cubicBezTo>
                  <a:cubicBezTo>
                    <a:pt x="1938" y="1719"/>
                    <a:pt x="2000" y="1657"/>
                    <a:pt x="2031" y="1594"/>
                  </a:cubicBezTo>
                  <a:cubicBezTo>
                    <a:pt x="2063" y="1563"/>
                    <a:pt x="2063" y="1532"/>
                    <a:pt x="2063" y="1500"/>
                  </a:cubicBezTo>
                  <a:cubicBezTo>
                    <a:pt x="2063" y="1469"/>
                    <a:pt x="2031" y="1469"/>
                    <a:pt x="2000" y="1469"/>
                  </a:cubicBezTo>
                  <a:cubicBezTo>
                    <a:pt x="1969" y="1469"/>
                    <a:pt x="1875" y="1438"/>
                    <a:pt x="1813" y="1375"/>
                  </a:cubicBezTo>
                  <a:cubicBezTo>
                    <a:pt x="1750" y="1344"/>
                    <a:pt x="1656" y="1250"/>
                    <a:pt x="1625" y="1188"/>
                  </a:cubicBezTo>
                  <a:cubicBezTo>
                    <a:pt x="1594" y="1125"/>
                    <a:pt x="1594" y="1063"/>
                    <a:pt x="1625" y="1063"/>
                  </a:cubicBezTo>
                  <a:cubicBezTo>
                    <a:pt x="1688" y="1032"/>
                    <a:pt x="1719" y="1000"/>
                    <a:pt x="1688" y="969"/>
                  </a:cubicBezTo>
                  <a:cubicBezTo>
                    <a:pt x="1656" y="938"/>
                    <a:pt x="1625" y="844"/>
                    <a:pt x="1594" y="813"/>
                  </a:cubicBezTo>
                  <a:cubicBezTo>
                    <a:pt x="1563" y="750"/>
                    <a:pt x="1500" y="688"/>
                    <a:pt x="1469" y="688"/>
                  </a:cubicBezTo>
                  <a:cubicBezTo>
                    <a:pt x="1438" y="688"/>
                    <a:pt x="1375" y="657"/>
                    <a:pt x="1344" y="594"/>
                  </a:cubicBezTo>
                  <a:cubicBezTo>
                    <a:pt x="1313" y="563"/>
                    <a:pt x="1250" y="500"/>
                    <a:pt x="1219" y="500"/>
                  </a:cubicBezTo>
                  <a:cubicBezTo>
                    <a:pt x="1188" y="500"/>
                    <a:pt x="1156" y="469"/>
                    <a:pt x="1125" y="407"/>
                  </a:cubicBezTo>
                  <a:cubicBezTo>
                    <a:pt x="1125" y="375"/>
                    <a:pt x="1063" y="313"/>
                    <a:pt x="1031" y="282"/>
                  </a:cubicBezTo>
                  <a:cubicBezTo>
                    <a:pt x="1000" y="250"/>
                    <a:pt x="969" y="188"/>
                    <a:pt x="969" y="125"/>
                  </a:cubicBezTo>
                  <a:cubicBezTo>
                    <a:pt x="969" y="94"/>
                    <a:pt x="906" y="32"/>
                    <a:pt x="844" y="32"/>
                  </a:cubicBezTo>
                  <a:cubicBezTo>
                    <a:pt x="781" y="32"/>
                    <a:pt x="750" y="94"/>
                    <a:pt x="750" y="157"/>
                  </a:cubicBezTo>
                  <a:cubicBezTo>
                    <a:pt x="719" y="219"/>
                    <a:pt x="719" y="282"/>
                    <a:pt x="719" y="313"/>
                  </a:cubicBezTo>
                  <a:cubicBezTo>
                    <a:pt x="719" y="344"/>
                    <a:pt x="688" y="313"/>
                    <a:pt x="656" y="219"/>
                  </a:cubicBezTo>
                  <a:cubicBezTo>
                    <a:pt x="656" y="125"/>
                    <a:pt x="594" y="63"/>
                    <a:pt x="563" y="63"/>
                  </a:cubicBezTo>
                  <a:cubicBezTo>
                    <a:pt x="531" y="32"/>
                    <a:pt x="500" y="63"/>
                    <a:pt x="469" y="63"/>
                  </a:cubicBezTo>
                  <a:cubicBezTo>
                    <a:pt x="438" y="94"/>
                    <a:pt x="406" y="125"/>
                    <a:pt x="406" y="157"/>
                  </a:cubicBezTo>
                  <a:cubicBezTo>
                    <a:pt x="375" y="188"/>
                    <a:pt x="375" y="313"/>
                    <a:pt x="406" y="407"/>
                  </a:cubicBezTo>
                  <a:cubicBezTo>
                    <a:pt x="406" y="532"/>
                    <a:pt x="406" y="594"/>
                    <a:pt x="375" y="594"/>
                  </a:cubicBezTo>
                  <a:cubicBezTo>
                    <a:pt x="375" y="594"/>
                    <a:pt x="344" y="563"/>
                    <a:pt x="344" y="500"/>
                  </a:cubicBezTo>
                  <a:cubicBezTo>
                    <a:pt x="313" y="469"/>
                    <a:pt x="313" y="344"/>
                    <a:pt x="344" y="250"/>
                  </a:cubicBezTo>
                  <a:cubicBezTo>
                    <a:pt x="344" y="157"/>
                    <a:pt x="344" y="63"/>
                    <a:pt x="344" y="32"/>
                  </a:cubicBezTo>
                  <a:cubicBezTo>
                    <a:pt x="344" y="0"/>
                    <a:pt x="281" y="0"/>
                    <a:pt x="219" y="32"/>
                  </a:cubicBezTo>
                  <a:cubicBezTo>
                    <a:pt x="156" y="32"/>
                    <a:pt x="63" y="125"/>
                    <a:pt x="31" y="219"/>
                  </a:cubicBezTo>
                  <a:cubicBezTo>
                    <a:pt x="0" y="313"/>
                    <a:pt x="0" y="438"/>
                    <a:pt x="0" y="500"/>
                  </a:cubicBezTo>
                  <a:cubicBezTo>
                    <a:pt x="0" y="594"/>
                    <a:pt x="31" y="688"/>
                    <a:pt x="94" y="719"/>
                  </a:cubicBezTo>
                  <a:cubicBezTo>
                    <a:pt x="125" y="750"/>
                    <a:pt x="219" y="813"/>
                    <a:pt x="250" y="844"/>
                  </a:cubicBezTo>
                  <a:cubicBezTo>
                    <a:pt x="281" y="875"/>
                    <a:pt x="375" y="907"/>
                    <a:pt x="438" y="907"/>
                  </a:cubicBezTo>
                  <a:cubicBezTo>
                    <a:pt x="531" y="875"/>
                    <a:pt x="625" y="875"/>
                    <a:pt x="688" y="8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1795" y="2804"/>
              <a:ext cx="141" cy="63"/>
            </a:xfrm>
            <a:custGeom>
              <a:avLst/>
              <a:gdLst>
                <a:gd name="T0" fmla="*/ 468 w 626"/>
                <a:gd name="T1" fmla="*/ 94 h 282"/>
                <a:gd name="T2" fmla="*/ 468 w 626"/>
                <a:gd name="T3" fmla="*/ 94 h 282"/>
                <a:gd name="T4" fmla="*/ 312 w 626"/>
                <a:gd name="T5" fmla="*/ 0 h 282"/>
                <a:gd name="T6" fmla="*/ 93 w 626"/>
                <a:gd name="T7" fmla="*/ 31 h 282"/>
                <a:gd name="T8" fmla="*/ 31 w 626"/>
                <a:gd name="T9" fmla="*/ 94 h 282"/>
                <a:gd name="T10" fmla="*/ 187 w 626"/>
                <a:gd name="T11" fmla="*/ 125 h 282"/>
                <a:gd name="T12" fmla="*/ 281 w 626"/>
                <a:gd name="T13" fmla="*/ 63 h 282"/>
                <a:gd name="T14" fmla="*/ 343 w 626"/>
                <a:gd name="T15" fmla="*/ 94 h 282"/>
                <a:gd name="T16" fmla="*/ 468 w 626"/>
                <a:gd name="T17" fmla="*/ 219 h 282"/>
                <a:gd name="T18" fmla="*/ 593 w 626"/>
                <a:gd name="T19" fmla="*/ 281 h 282"/>
                <a:gd name="T20" fmla="*/ 593 w 626"/>
                <a:gd name="T21" fmla="*/ 188 h 282"/>
                <a:gd name="T22" fmla="*/ 468 w 626"/>
                <a:gd name="T23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6" h="282">
                  <a:moveTo>
                    <a:pt x="468" y="94"/>
                  </a:moveTo>
                  <a:lnTo>
                    <a:pt x="468" y="94"/>
                  </a:lnTo>
                  <a:cubicBezTo>
                    <a:pt x="437" y="63"/>
                    <a:pt x="375" y="31"/>
                    <a:pt x="312" y="0"/>
                  </a:cubicBezTo>
                  <a:cubicBezTo>
                    <a:pt x="250" y="0"/>
                    <a:pt x="156" y="0"/>
                    <a:pt x="93" y="31"/>
                  </a:cubicBezTo>
                  <a:cubicBezTo>
                    <a:pt x="0" y="63"/>
                    <a:pt x="0" y="94"/>
                    <a:pt x="31" y="94"/>
                  </a:cubicBezTo>
                  <a:cubicBezTo>
                    <a:pt x="93" y="125"/>
                    <a:pt x="156" y="125"/>
                    <a:pt x="187" y="125"/>
                  </a:cubicBezTo>
                  <a:cubicBezTo>
                    <a:pt x="218" y="125"/>
                    <a:pt x="281" y="94"/>
                    <a:pt x="281" y="63"/>
                  </a:cubicBezTo>
                  <a:cubicBezTo>
                    <a:pt x="281" y="31"/>
                    <a:pt x="312" y="63"/>
                    <a:pt x="343" y="94"/>
                  </a:cubicBezTo>
                  <a:cubicBezTo>
                    <a:pt x="375" y="156"/>
                    <a:pt x="437" y="188"/>
                    <a:pt x="468" y="219"/>
                  </a:cubicBezTo>
                  <a:cubicBezTo>
                    <a:pt x="500" y="250"/>
                    <a:pt x="562" y="281"/>
                    <a:pt x="593" y="281"/>
                  </a:cubicBezTo>
                  <a:cubicBezTo>
                    <a:pt x="625" y="250"/>
                    <a:pt x="625" y="219"/>
                    <a:pt x="593" y="188"/>
                  </a:cubicBezTo>
                  <a:cubicBezTo>
                    <a:pt x="562" y="156"/>
                    <a:pt x="500" y="125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1944" y="2861"/>
              <a:ext cx="21" cy="14"/>
            </a:xfrm>
            <a:custGeom>
              <a:avLst/>
              <a:gdLst>
                <a:gd name="T0" fmla="*/ 62 w 95"/>
                <a:gd name="T1" fmla="*/ 63 h 64"/>
                <a:gd name="T2" fmla="*/ 62 w 95"/>
                <a:gd name="T3" fmla="*/ 63 h 64"/>
                <a:gd name="T4" fmla="*/ 62 w 95"/>
                <a:gd name="T5" fmla="*/ 63 h 64"/>
                <a:gd name="T6" fmla="*/ 31 w 95"/>
                <a:gd name="T7" fmla="*/ 0 h 64"/>
                <a:gd name="T8" fmla="*/ 62 w 95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64">
                  <a:moveTo>
                    <a:pt x="62" y="63"/>
                  </a:moveTo>
                  <a:lnTo>
                    <a:pt x="62" y="63"/>
                  </a:lnTo>
                  <a:cubicBezTo>
                    <a:pt x="94" y="63"/>
                    <a:pt x="94" y="63"/>
                    <a:pt x="62" y="63"/>
                  </a:cubicBezTo>
                  <a:cubicBezTo>
                    <a:pt x="62" y="31"/>
                    <a:pt x="31" y="0"/>
                    <a:pt x="31" y="0"/>
                  </a:cubicBezTo>
                  <a:cubicBezTo>
                    <a:pt x="0" y="0"/>
                    <a:pt x="31" y="31"/>
                    <a:pt x="62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11" name="Freeform 7"/>
            <p:cNvSpPr>
              <a:spLocks noChangeArrowheads="1"/>
            </p:cNvSpPr>
            <p:nvPr/>
          </p:nvSpPr>
          <p:spPr bwMode="auto">
            <a:xfrm>
              <a:off x="1979" y="2847"/>
              <a:ext cx="70" cy="42"/>
            </a:xfrm>
            <a:custGeom>
              <a:avLst/>
              <a:gdLst>
                <a:gd name="T0" fmla="*/ 63 w 314"/>
                <a:gd name="T1" fmla="*/ 0 h 188"/>
                <a:gd name="T2" fmla="*/ 63 w 314"/>
                <a:gd name="T3" fmla="*/ 0 h 188"/>
                <a:gd name="T4" fmla="*/ 31 w 314"/>
                <a:gd name="T5" fmla="*/ 62 h 188"/>
                <a:gd name="T6" fmla="*/ 250 w 314"/>
                <a:gd name="T7" fmla="*/ 156 h 188"/>
                <a:gd name="T8" fmla="*/ 250 w 314"/>
                <a:gd name="T9" fmla="*/ 93 h 188"/>
                <a:gd name="T10" fmla="*/ 63 w 314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4" h="188">
                  <a:moveTo>
                    <a:pt x="63" y="0"/>
                  </a:moveTo>
                  <a:lnTo>
                    <a:pt x="63" y="0"/>
                  </a:lnTo>
                  <a:cubicBezTo>
                    <a:pt x="31" y="0"/>
                    <a:pt x="0" y="31"/>
                    <a:pt x="31" y="62"/>
                  </a:cubicBezTo>
                  <a:cubicBezTo>
                    <a:pt x="94" y="125"/>
                    <a:pt x="156" y="156"/>
                    <a:pt x="250" y="156"/>
                  </a:cubicBezTo>
                  <a:cubicBezTo>
                    <a:pt x="313" y="187"/>
                    <a:pt x="313" y="156"/>
                    <a:pt x="250" y="93"/>
                  </a:cubicBezTo>
                  <a:cubicBezTo>
                    <a:pt x="219" y="31"/>
                    <a:pt x="125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2078" y="2868"/>
              <a:ext cx="42" cy="28"/>
            </a:xfrm>
            <a:custGeom>
              <a:avLst/>
              <a:gdLst>
                <a:gd name="T0" fmla="*/ 31 w 188"/>
                <a:gd name="T1" fmla="*/ 0 h 126"/>
                <a:gd name="T2" fmla="*/ 31 w 188"/>
                <a:gd name="T3" fmla="*/ 0 h 126"/>
                <a:gd name="T4" fmla="*/ 0 w 188"/>
                <a:gd name="T5" fmla="*/ 63 h 126"/>
                <a:gd name="T6" fmla="*/ 125 w 188"/>
                <a:gd name="T7" fmla="*/ 125 h 126"/>
                <a:gd name="T8" fmla="*/ 156 w 188"/>
                <a:gd name="T9" fmla="*/ 63 h 126"/>
                <a:gd name="T10" fmla="*/ 31 w 188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26">
                  <a:moveTo>
                    <a:pt x="31" y="0"/>
                  </a:moveTo>
                  <a:lnTo>
                    <a:pt x="31" y="0"/>
                  </a:lnTo>
                  <a:cubicBezTo>
                    <a:pt x="0" y="0"/>
                    <a:pt x="0" y="32"/>
                    <a:pt x="0" y="63"/>
                  </a:cubicBezTo>
                  <a:cubicBezTo>
                    <a:pt x="31" y="94"/>
                    <a:pt x="93" y="125"/>
                    <a:pt x="125" y="125"/>
                  </a:cubicBezTo>
                  <a:cubicBezTo>
                    <a:pt x="156" y="125"/>
                    <a:pt x="187" y="94"/>
                    <a:pt x="156" y="63"/>
                  </a:cubicBezTo>
                  <a:cubicBezTo>
                    <a:pt x="125" y="32"/>
                    <a:pt x="62" y="0"/>
                    <a:pt x="31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2128" y="2897"/>
              <a:ext cx="56" cy="106"/>
            </a:xfrm>
            <a:custGeom>
              <a:avLst/>
              <a:gdLst>
                <a:gd name="T0" fmla="*/ 157 w 251"/>
                <a:gd name="T1" fmla="*/ 375 h 470"/>
                <a:gd name="T2" fmla="*/ 157 w 251"/>
                <a:gd name="T3" fmla="*/ 375 h 470"/>
                <a:gd name="T4" fmla="*/ 188 w 251"/>
                <a:gd name="T5" fmla="*/ 469 h 470"/>
                <a:gd name="T6" fmla="*/ 250 w 251"/>
                <a:gd name="T7" fmla="*/ 344 h 470"/>
                <a:gd name="T8" fmla="*/ 188 w 251"/>
                <a:gd name="T9" fmla="*/ 94 h 470"/>
                <a:gd name="T10" fmla="*/ 63 w 251"/>
                <a:gd name="T11" fmla="*/ 0 h 470"/>
                <a:gd name="T12" fmla="*/ 0 w 251"/>
                <a:gd name="T13" fmla="*/ 32 h 470"/>
                <a:gd name="T14" fmla="*/ 63 w 251"/>
                <a:gd name="T15" fmla="*/ 94 h 470"/>
                <a:gd name="T16" fmla="*/ 125 w 251"/>
                <a:gd name="T17" fmla="*/ 188 h 470"/>
                <a:gd name="T18" fmla="*/ 157 w 251"/>
                <a:gd name="T19" fmla="*/ 282 h 470"/>
                <a:gd name="T20" fmla="*/ 157 w 251"/>
                <a:gd name="T21" fmla="*/ 37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1" h="470">
                  <a:moveTo>
                    <a:pt x="157" y="375"/>
                  </a:moveTo>
                  <a:lnTo>
                    <a:pt x="157" y="375"/>
                  </a:lnTo>
                  <a:cubicBezTo>
                    <a:pt x="157" y="407"/>
                    <a:pt x="188" y="438"/>
                    <a:pt x="188" y="469"/>
                  </a:cubicBezTo>
                  <a:cubicBezTo>
                    <a:pt x="219" y="469"/>
                    <a:pt x="250" y="438"/>
                    <a:pt x="250" y="344"/>
                  </a:cubicBezTo>
                  <a:cubicBezTo>
                    <a:pt x="250" y="282"/>
                    <a:pt x="219" y="157"/>
                    <a:pt x="188" y="94"/>
                  </a:cubicBezTo>
                  <a:cubicBezTo>
                    <a:pt x="188" y="32"/>
                    <a:pt x="125" y="0"/>
                    <a:pt x="63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32"/>
                    <a:pt x="32" y="63"/>
                    <a:pt x="63" y="94"/>
                  </a:cubicBezTo>
                  <a:cubicBezTo>
                    <a:pt x="94" y="125"/>
                    <a:pt x="125" y="157"/>
                    <a:pt x="125" y="188"/>
                  </a:cubicBezTo>
                  <a:cubicBezTo>
                    <a:pt x="125" y="219"/>
                    <a:pt x="157" y="250"/>
                    <a:pt x="157" y="282"/>
                  </a:cubicBezTo>
                  <a:cubicBezTo>
                    <a:pt x="157" y="313"/>
                    <a:pt x="157" y="344"/>
                    <a:pt x="157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1469" y="601"/>
              <a:ext cx="680" cy="751"/>
            </a:xfrm>
            <a:custGeom>
              <a:avLst/>
              <a:gdLst>
                <a:gd name="T0" fmla="*/ 656 w 3001"/>
                <a:gd name="T1" fmla="*/ 1657 h 3314"/>
                <a:gd name="T2" fmla="*/ 813 w 3001"/>
                <a:gd name="T3" fmla="*/ 1938 h 3314"/>
                <a:gd name="T4" fmla="*/ 875 w 3001"/>
                <a:gd name="T5" fmla="*/ 2219 h 3314"/>
                <a:gd name="T6" fmla="*/ 1125 w 3001"/>
                <a:gd name="T7" fmla="*/ 2094 h 3314"/>
                <a:gd name="T8" fmla="*/ 1281 w 3001"/>
                <a:gd name="T9" fmla="*/ 2219 h 3314"/>
                <a:gd name="T10" fmla="*/ 1313 w 3001"/>
                <a:gd name="T11" fmla="*/ 2407 h 3314"/>
                <a:gd name="T12" fmla="*/ 1125 w 3001"/>
                <a:gd name="T13" fmla="*/ 2344 h 3314"/>
                <a:gd name="T14" fmla="*/ 1031 w 3001"/>
                <a:gd name="T15" fmla="*/ 2625 h 3314"/>
                <a:gd name="T16" fmla="*/ 781 w 3001"/>
                <a:gd name="T17" fmla="*/ 2657 h 3314"/>
                <a:gd name="T18" fmla="*/ 469 w 3001"/>
                <a:gd name="T19" fmla="*/ 2657 h 3314"/>
                <a:gd name="T20" fmla="*/ 656 w 3001"/>
                <a:gd name="T21" fmla="*/ 2969 h 3314"/>
                <a:gd name="T22" fmla="*/ 531 w 3001"/>
                <a:gd name="T23" fmla="*/ 3032 h 3314"/>
                <a:gd name="T24" fmla="*/ 375 w 3001"/>
                <a:gd name="T25" fmla="*/ 2750 h 3314"/>
                <a:gd name="T26" fmla="*/ 219 w 3001"/>
                <a:gd name="T27" fmla="*/ 2782 h 3314"/>
                <a:gd name="T28" fmla="*/ 31 w 3001"/>
                <a:gd name="T29" fmla="*/ 2750 h 3314"/>
                <a:gd name="T30" fmla="*/ 125 w 3001"/>
                <a:gd name="T31" fmla="*/ 3032 h 3314"/>
                <a:gd name="T32" fmla="*/ 438 w 3001"/>
                <a:gd name="T33" fmla="*/ 3188 h 3314"/>
                <a:gd name="T34" fmla="*/ 719 w 3001"/>
                <a:gd name="T35" fmla="*/ 3313 h 3314"/>
                <a:gd name="T36" fmla="*/ 1094 w 3001"/>
                <a:gd name="T37" fmla="*/ 3313 h 3314"/>
                <a:gd name="T38" fmla="*/ 1594 w 3001"/>
                <a:gd name="T39" fmla="*/ 3313 h 3314"/>
                <a:gd name="T40" fmla="*/ 1719 w 3001"/>
                <a:gd name="T41" fmla="*/ 3094 h 3314"/>
                <a:gd name="T42" fmla="*/ 1406 w 3001"/>
                <a:gd name="T43" fmla="*/ 3000 h 3314"/>
                <a:gd name="T44" fmla="*/ 1188 w 3001"/>
                <a:gd name="T45" fmla="*/ 3032 h 3314"/>
                <a:gd name="T46" fmla="*/ 1094 w 3001"/>
                <a:gd name="T47" fmla="*/ 2844 h 3314"/>
                <a:gd name="T48" fmla="*/ 1375 w 3001"/>
                <a:gd name="T49" fmla="*/ 2782 h 3314"/>
                <a:gd name="T50" fmla="*/ 1688 w 3001"/>
                <a:gd name="T51" fmla="*/ 2782 h 3314"/>
                <a:gd name="T52" fmla="*/ 1719 w 3001"/>
                <a:gd name="T53" fmla="*/ 2594 h 3314"/>
                <a:gd name="T54" fmla="*/ 1844 w 3001"/>
                <a:gd name="T55" fmla="*/ 2469 h 3314"/>
                <a:gd name="T56" fmla="*/ 1969 w 3001"/>
                <a:gd name="T57" fmla="*/ 2282 h 3314"/>
                <a:gd name="T58" fmla="*/ 2125 w 3001"/>
                <a:gd name="T59" fmla="*/ 2063 h 3314"/>
                <a:gd name="T60" fmla="*/ 1938 w 3001"/>
                <a:gd name="T61" fmla="*/ 1813 h 3314"/>
                <a:gd name="T62" fmla="*/ 2156 w 3001"/>
                <a:gd name="T63" fmla="*/ 1688 h 3314"/>
                <a:gd name="T64" fmla="*/ 2250 w 3001"/>
                <a:gd name="T65" fmla="*/ 1563 h 3314"/>
                <a:gd name="T66" fmla="*/ 2531 w 3001"/>
                <a:gd name="T67" fmla="*/ 1250 h 3314"/>
                <a:gd name="T68" fmla="*/ 2656 w 3001"/>
                <a:gd name="T69" fmla="*/ 875 h 3314"/>
                <a:gd name="T70" fmla="*/ 2875 w 3001"/>
                <a:gd name="T71" fmla="*/ 625 h 3314"/>
                <a:gd name="T72" fmla="*/ 2938 w 3001"/>
                <a:gd name="T73" fmla="*/ 344 h 3314"/>
                <a:gd name="T74" fmla="*/ 2625 w 3001"/>
                <a:gd name="T75" fmla="*/ 188 h 3314"/>
                <a:gd name="T76" fmla="*/ 2469 w 3001"/>
                <a:gd name="T77" fmla="*/ 0 h 3314"/>
                <a:gd name="T78" fmla="*/ 2094 w 3001"/>
                <a:gd name="T79" fmla="*/ 63 h 3314"/>
                <a:gd name="T80" fmla="*/ 1969 w 3001"/>
                <a:gd name="T81" fmla="*/ 0 h 3314"/>
                <a:gd name="T82" fmla="*/ 1844 w 3001"/>
                <a:gd name="T83" fmla="*/ 157 h 3314"/>
                <a:gd name="T84" fmla="*/ 1688 w 3001"/>
                <a:gd name="T85" fmla="*/ 125 h 3314"/>
                <a:gd name="T86" fmla="*/ 1500 w 3001"/>
                <a:gd name="T87" fmla="*/ 250 h 3314"/>
                <a:gd name="T88" fmla="*/ 1344 w 3001"/>
                <a:gd name="T89" fmla="*/ 375 h 3314"/>
                <a:gd name="T90" fmla="*/ 1031 w 3001"/>
                <a:gd name="T91" fmla="*/ 625 h 3314"/>
                <a:gd name="T92" fmla="*/ 1000 w 3001"/>
                <a:gd name="T93" fmla="*/ 875 h 3314"/>
                <a:gd name="T94" fmla="*/ 1156 w 3001"/>
                <a:gd name="T95" fmla="*/ 1188 h 3314"/>
                <a:gd name="T96" fmla="*/ 1406 w 3001"/>
                <a:gd name="T97" fmla="*/ 1250 h 3314"/>
                <a:gd name="T98" fmla="*/ 1656 w 3001"/>
                <a:gd name="T99" fmla="*/ 1375 h 3314"/>
                <a:gd name="T100" fmla="*/ 1500 w 3001"/>
                <a:gd name="T101" fmla="*/ 1407 h 3314"/>
                <a:gd name="T102" fmla="*/ 1344 w 3001"/>
                <a:gd name="T103" fmla="*/ 1532 h 3314"/>
                <a:gd name="T104" fmla="*/ 1094 w 3001"/>
                <a:gd name="T105" fmla="*/ 1438 h 3314"/>
                <a:gd name="T106" fmla="*/ 875 w 3001"/>
                <a:gd name="T107" fmla="*/ 1125 h 3314"/>
                <a:gd name="T108" fmla="*/ 656 w 3001"/>
                <a:gd name="T109" fmla="*/ 1125 h 3314"/>
                <a:gd name="T110" fmla="*/ 594 w 3001"/>
                <a:gd name="T111" fmla="*/ 1500 h 3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1" h="3314">
                  <a:moveTo>
                    <a:pt x="656" y="1657"/>
                  </a:moveTo>
                  <a:lnTo>
                    <a:pt x="656" y="1657"/>
                  </a:lnTo>
                  <a:cubicBezTo>
                    <a:pt x="688" y="1719"/>
                    <a:pt x="750" y="1782"/>
                    <a:pt x="781" y="1813"/>
                  </a:cubicBezTo>
                  <a:cubicBezTo>
                    <a:pt x="844" y="1844"/>
                    <a:pt x="844" y="1907"/>
                    <a:pt x="813" y="1938"/>
                  </a:cubicBezTo>
                  <a:cubicBezTo>
                    <a:pt x="750" y="1969"/>
                    <a:pt x="750" y="2063"/>
                    <a:pt x="750" y="2094"/>
                  </a:cubicBezTo>
                  <a:cubicBezTo>
                    <a:pt x="781" y="2157"/>
                    <a:pt x="813" y="2219"/>
                    <a:pt x="875" y="2219"/>
                  </a:cubicBezTo>
                  <a:cubicBezTo>
                    <a:pt x="906" y="2219"/>
                    <a:pt x="969" y="2219"/>
                    <a:pt x="1000" y="2188"/>
                  </a:cubicBezTo>
                  <a:cubicBezTo>
                    <a:pt x="1031" y="2188"/>
                    <a:pt x="1094" y="2125"/>
                    <a:pt x="1125" y="2094"/>
                  </a:cubicBezTo>
                  <a:cubicBezTo>
                    <a:pt x="1156" y="2063"/>
                    <a:pt x="1219" y="2063"/>
                    <a:pt x="1219" y="2094"/>
                  </a:cubicBezTo>
                  <a:cubicBezTo>
                    <a:pt x="1250" y="2157"/>
                    <a:pt x="1250" y="2219"/>
                    <a:pt x="1281" y="2219"/>
                  </a:cubicBezTo>
                  <a:cubicBezTo>
                    <a:pt x="1313" y="2219"/>
                    <a:pt x="1313" y="2250"/>
                    <a:pt x="1313" y="2282"/>
                  </a:cubicBezTo>
                  <a:cubicBezTo>
                    <a:pt x="1313" y="2313"/>
                    <a:pt x="1313" y="2375"/>
                    <a:pt x="1313" y="2407"/>
                  </a:cubicBezTo>
                  <a:cubicBezTo>
                    <a:pt x="1313" y="2407"/>
                    <a:pt x="1281" y="2407"/>
                    <a:pt x="1250" y="2375"/>
                  </a:cubicBezTo>
                  <a:cubicBezTo>
                    <a:pt x="1219" y="2344"/>
                    <a:pt x="1156" y="2313"/>
                    <a:pt x="1125" y="2344"/>
                  </a:cubicBezTo>
                  <a:cubicBezTo>
                    <a:pt x="1094" y="2344"/>
                    <a:pt x="1094" y="2407"/>
                    <a:pt x="1094" y="2438"/>
                  </a:cubicBezTo>
                  <a:cubicBezTo>
                    <a:pt x="1094" y="2500"/>
                    <a:pt x="1063" y="2594"/>
                    <a:pt x="1031" y="2625"/>
                  </a:cubicBezTo>
                  <a:cubicBezTo>
                    <a:pt x="1031" y="2657"/>
                    <a:pt x="969" y="2719"/>
                    <a:pt x="938" y="2719"/>
                  </a:cubicBezTo>
                  <a:cubicBezTo>
                    <a:pt x="906" y="2750"/>
                    <a:pt x="813" y="2719"/>
                    <a:pt x="781" y="2657"/>
                  </a:cubicBezTo>
                  <a:cubicBezTo>
                    <a:pt x="719" y="2625"/>
                    <a:pt x="656" y="2594"/>
                    <a:pt x="594" y="2594"/>
                  </a:cubicBezTo>
                  <a:cubicBezTo>
                    <a:pt x="563" y="2594"/>
                    <a:pt x="500" y="2625"/>
                    <a:pt x="469" y="2657"/>
                  </a:cubicBezTo>
                  <a:cubicBezTo>
                    <a:pt x="469" y="2688"/>
                    <a:pt x="469" y="2750"/>
                    <a:pt x="531" y="2813"/>
                  </a:cubicBezTo>
                  <a:cubicBezTo>
                    <a:pt x="594" y="2844"/>
                    <a:pt x="625" y="2938"/>
                    <a:pt x="656" y="2969"/>
                  </a:cubicBezTo>
                  <a:cubicBezTo>
                    <a:pt x="656" y="3032"/>
                    <a:pt x="656" y="3063"/>
                    <a:pt x="625" y="3063"/>
                  </a:cubicBezTo>
                  <a:cubicBezTo>
                    <a:pt x="625" y="3063"/>
                    <a:pt x="563" y="3063"/>
                    <a:pt x="531" y="3032"/>
                  </a:cubicBezTo>
                  <a:cubicBezTo>
                    <a:pt x="469" y="3032"/>
                    <a:pt x="438" y="2969"/>
                    <a:pt x="406" y="2907"/>
                  </a:cubicBezTo>
                  <a:cubicBezTo>
                    <a:pt x="406" y="2844"/>
                    <a:pt x="375" y="2782"/>
                    <a:pt x="375" y="2750"/>
                  </a:cubicBezTo>
                  <a:cubicBezTo>
                    <a:pt x="344" y="2719"/>
                    <a:pt x="313" y="2719"/>
                    <a:pt x="281" y="2719"/>
                  </a:cubicBezTo>
                  <a:cubicBezTo>
                    <a:pt x="250" y="2719"/>
                    <a:pt x="219" y="2750"/>
                    <a:pt x="219" y="2782"/>
                  </a:cubicBezTo>
                  <a:cubicBezTo>
                    <a:pt x="188" y="2844"/>
                    <a:pt x="156" y="2844"/>
                    <a:pt x="125" y="2813"/>
                  </a:cubicBezTo>
                  <a:cubicBezTo>
                    <a:pt x="94" y="2782"/>
                    <a:pt x="63" y="2750"/>
                    <a:pt x="31" y="2750"/>
                  </a:cubicBezTo>
                  <a:cubicBezTo>
                    <a:pt x="0" y="2750"/>
                    <a:pt x="0" y="2813"/>
                    <a:pt x="0" y="2875"/>
                  </a:cubicBezTo>
                  <a:cubicBezTo>
                    <a:pt x="0" y="2938"/>
                    <a:pt x="63" y="3000"/>
                    <a:pt x="125" y="3032"/>
                  </a:cubicBezTo>
                  <a:cubicBezTo>
                    <a:pt x="219" y="3094"/>
                    <a:pt x="281" y="3125"/>
                    <a:pt x="313" y="3157"/>
                  </a:cubicBezTo>
                  <a:cubicBezTo>
                    <a:pt x="344" y="3188"/>
                    <a:pt x="406" y="3188"/>
                    <a:pt x="438" y="3188"/>
                  </a:cubicBezTo>
                  <a:cubicBezTo>
                    <a:pt x="469" y="3157"/>
                    <a:pt x="500" y="3188"/>
                    <a:pt x="563" y="3250"/>
                  </a:cubicBezTo>
                  <a:cubicBezTo>
                    <a:pt x="594" y="3313"/>
                    <a:pt x="688" y="3313"/>
                    <a:pt x="719" y="3313"/>
                  </a:cubicBezTo>
                  <a:cubicBezTo>
                    <a:pt x="781" y="3282"/>
                    <a:pt x="875" y="3250"/>
                    <a:pt x="906" y="3282"/>
                  </a:cubicBezTo>
                  <a:cubicBezTo>
                    <a:pt x="938" y="3313"/>
                    <a:pt x="1000" y="3313"/>
                    <a:pt x="1094" y="3313"/>
                  </a:cubicBezTo>
                  <a:cubicBezTo>
                    <a:pt x="1156" y="3313"/>
                    <a:pt x="1250" y="3313"/>
                    <a:pt x="1344" y="3313"/>
                  </a:cubicBezTo>
                  <a:cubicBezTo>
                    <a:pt x="1406" y="3282"/>
                    <a:pt x="1531" y="3282"/>
                    <a:pt x="1594" y="3313"/>
                  </a:cubicBezTo>
                  <a:cubicBezTo>
                    <a:pt x="1656" y="3313"/>
                    <a:pt x="1719" y="3282"/>
                    <a:pt x="1719" y="3250"/>
                  </a:cubicBezTo>
                  <a:cubicBezTo>
                    <a:pt x="1719" y="3219"/>
                    <a:pt x="1719" y="3125"/>
                    <a:pt x="1719" y="3094"/>
                  </a:cubicBezTo>
                  <a:cubicBezTo>
                    <a:pt x="1719" y="3032"/>
                    <a:pt x="1625" y="3000"/>
                    <a:pt x="1469" y="3000"/>
                  </a:cubicBezTo>
                  <a:cubicBezTo>
                    <a:pt x="1469" y="3000"/>
                    <a:pt x="1469" y="3000"/>
                    <a:pt x="1406" y="3000"/>
                  </a:cubicBezTo>
                  <a:cubicBezTo>
                    <a:pt x="1344" y="3000"/>
                    <a:pt x="1344" y="3000"/>
                    <a:pt x="1344" y="3000"/>
                  </a:cubicBezTo>
                  <a:cubicBezTo>
                    <a:pt x="1281" y="3032"/>
                    <a:pt x="1219" y="3032"/>
                    <a:pt x="1188" y="3032"/>
                  </a:cubicBezTo>
                  <a:cubicBezTo>
                    <a:pt x="1125" y="3000"/>
                    <a:pt x="1094" y="2969"/>
                    <a:pt x="1063" y="2938"/>
                  </a:cubicBezTo>
                  <a:cubicBezTo>
                    <a:pt x="1063" y="2938"/>
                    <a:pt x="1063" y="2875"/>
                    <a:pt x="1094" y="2844"/>
                  </a:cubicBezTo>
                  <a:cubicBezTo>
                    <a:pt x="1125" y="2813"/>
                    <a:pt x="1188" y="2782"/>
                    <a:pt x="1219" y="2782"/>
                  </a:cubicBezTo>
                  <a:cubicBezTo>
                    <a:pt x="1250" y="2782"/>
                    <a:pt x="1344" y="2782"/>
                    <a:pt x="1375" y="2782"/>
                  </a:cubicBezTo>
                  <a:cubicBezTo>
                    <a:pt x="1438" y="2782"/>
                    <a:pt x="1500" y="2782"/>
                    <a:pt x="1531" y="2782"/>
                  </a:cubicBezTo>
                  <a:cubicBezTo>
                    <a:pt x="1563" y="2782"/>
                    <a:pt x="1625" y="2782"/>
                    <a:pt x="1688" y="2782"/>
                  </a:cubicBezTo>
                  <a:cubicBezTo>
                    <a:pt x="1719" y="2782"/>
                    <a:pt x="1781" y="2750"/>
                    <a:pt x="1781" y="2719"/>
                  </a:cubicBezTo>
                  <a:cubicBezTo>
                    <a:pt x="1781" y="2688"/>
                    <a:pt x="1750" y="2625"/>
                    <a:pt x="1719" y="2594"/>
                  </a:cubicBezTo>
                  <a:cubicBezTo>
                    <a:pt x="1688" y="2532"/>
                    <a:pt x="1688" y="2500"/>
                    <a:pt x="1750" y="2500"/>
                  </a:cubicBezTo>
                  <a:cubicBezTo>
                    <a:pt x="1813" y="2500"/>
                    <a:pt x="1844" y="2500"/>
                    <a:pt x="1844" y="2469"/>
                  </a:cubicBezTo>
                  <a:cubicBezTo>
                    <a:pt x="1875" y="2438"/>
                    <a:pt x="1875" y="2375"/>
                    <a:pt x="1875" y="2344"/>
                  </a:cubicBezTo>
                  <a:cubicBezTo>
                    <a:pt x="1875" y="2313"/>
                    <a:pt x="1906" y="2282"/>
                    <a:pt x="1969" y="2282"/>
                  </a:cubicBezTo>
                  <a:cubicBezTo>
                    <a:pt x="2031" y="2282"/>
                    <a:pt x="2094" y="2250"/>
                    <a:pt x="2094" y="2219"/>
                  </a:cubicBezTo>
                  <a:cubicBezTo>
                    <a:pt x="2094" y="2188"/>
                    <a:pt x="2094" y="2125"/>
                    <a:pt x="2125" y="2063"/>
                  </a:cubicBezTo>
                  <a:cubicBezTo>
                    <a:pt x="2125" y="2000"/>
                    <a:pt x="2063" y="1938"/>
                    <a:pt x="2000" y="1907"/>
                  </a:cubicBezTo>
                  <a:cubicBezTo>
                    <a:pt x="1938" y="1875"/>
                    <a:pt x="1906" y="1844"/>
                    <a:pt x="1938" y="1813"/>
                  </a:cubicBezTo>
                  <a:cubicBezTo>
                    <a:pt x="1938" y="1782"/>
                    <a:pt x="2000" y="1750"/>
                    <a:pt x="2063" y="1750"/>
                  </a:cubicBezTo>
                  <a:cubicBezTo>
                    <a:pt x="2094" y="1750"/>
                    <a:pt x="2156" y="1719"/>
                    <a:pt x="2156" y="1688"/>
                  </a:cubicBezTo>
                  <a:cubicBezTo>
                    <a:pt x="2156" y="1657"/>
                    <a:pt x="2188" y="1657"/>
                    <a:pt x="2188" y="1625"/>
                  </a:cubicBezTo>
                  <a:cubicBezTo>
                    <a:pt x="2219" y="1625"/>
                    <a:pt x="2250" y="1594"/>
                    <a:pt x="2250" y="1563"/>
                  </a:cubicBezTo>
                  <a:cubicBezTo>
                    <a:pt x="2250" y="1532"/>
                    <a:pt x="2313" y="1500"/>
                    <a:pt x="2344" y="1469"/>
                  </a:cubicBezTo>
                  <a:cubicBezTo>
                    <a:pt x="2375" y="1438"/>
                    <a:pt x="2438" y="1344"/>
                    <a:pt x="2531" y="1250"/>
                  </a:cubicBezTo>
                  <a:cubicBezTo>
                    <a:pt x="2594" y="1157"/>
                    <a:pt x="2688" y="1032"/>
                    <a:pt x="2719" y="1000"/>
                  </a:cubicBezTo>
                  <a:cubicBezTo>
                    <a:pt x="2750" y="938"/>
                    <a:pt x="2719" y="875"/>
                    <a:pt x="2656" y="875"/>
                  </a:cubicBezTo>
                  <a:cubicBezTo>
                    <a:pt x="2594" y="844"/>
                    <a:pt x="2594" y="813"/>
                    <a:pt x="2656" y="750"/>
                  </a:cubicBezTo>
                  <a:cubicBezTo>
                    <a:pt x="2719" y="719"/>
                    <a:pt x="2813" y="657"/>
                    <a:pt x="2875" y="625"/>
                  </a:cubicBezTo>
                  <a:cubicBezTo>
                    <a:pt x="2906" y="594"/>
                    <a:pt x="2969" y="532"/>
                    <a:pt x="3000" y="469"/>
                  </a:cubicBezTo>
                  <a:cubicBezTo>
                    <a:pt x="3000" y="438"/>
                    <a:pt x="2969" y="375"/>
                    <a:pt x="2938" y="344"/>
                  </a:cubicBezTo>
                  <a:cubicBezTo>
                    <a:pt x="2906" y="344"/>
                    <a:pt x="2875" y="282"/>
                    <a:pt x="2844" y="219"/>
                  </a:cubicBezTo>
                  <a:cubicBezTo>
                    <a:pt x="2813" y="157"/>
                    <a:pt x="2719" y="157"/>
                    <a:pt x="2625" y="188"/>
                  </a:cubicBezTo>
                  <a:cubicBezTo>
                    <a:pt x="2563" y="219"/>
                    <a:pt x="2500" y="188"/>
                    <a:pt x="2531" y="125"/>
                  </a:cubicBezTo>
                  <a:cubicBezTo>
                    <a:pt x="2563" y="63"/>
                    <a:pt x="2531" y="0"/>
                    <a:pt x="2469" y="0"/>
                  </a:cubicBezTo>
                  <a:cubicBezTo>
                    <a:pt x="2406" y="0"/>
                    <a:pt x="2344" y="0"/>
                    <a:pt x="2281" y="0"/>
                  </a:cubicBezTo>
                  <a:cubicBezTo>
                    <a:pt x="2250" y="32"/>
                    <a:pt x="2156" y="32"/>
                    <a:pt x="2094" y="63"/>
                  </a:cubicBezTo>
                  <a:cubicBezTo>
                    <a:pt x="2094" y="63"/>
                    <a:pt x="2094" y="63"/>
                    <a:pt x="2031" y="32"/>
                  </a:cubicBezTo>
                  <a:cubicBezTo>
                    <a:pt x="1969" y="0"/>
                    <a:pt x="1969" y="0"/>
                    <a:pt x="1969" y="0"/>
                  </a:cubicBezTo>
                  <a:cubicBezTo>
                    <a:pt x="1938" y="0"/>
                    <a:pt x="1906" y="63"/>
                    <a:pt x="1906" y="125"/>
                  </a:cubicBezTo>
                  <a:cubicBezTo>
                    <a:pt x="1906" y="219"/>
                    <a:pt x="1875" y="219"/>
                    <a:pt x="1844" y="157"/>
                  </a:cubicBezTo>
                  <a:cubicBezTo>
                    <a:pt x="1813" y="94"/>
                    <a:pt x="1781" y="63"/>
                    <a:pt x="1781" y="63"/>
                  </a:cubicBezTo>
                  <a:cubicBezTo>
                    <a:pt x="1781" y="63"/>
                    <a:pt x="1750" y="94"/>
                    <a:pt x="1688" y="125"/>
                  </a:cubicBezTo>
                  <a:cubicBezTo>
                    <a:pt x="1656" y="157"/>
                    <a:pt x="1594" y="188"/>
                    <a:pt x="1594" y="188"/>
                  </a:cubicBezTo>
                  <a:cubicBezTo>
                    <a:pt x="1563" y="219"/>
                    <a:pt x="1531" y="219"/>
                    <a:pt x="1500" y="250"/>
                  </a:cubicBezTo>
                  <a:cubicBezTo>
                    <a:pt x="1469" y="250"/>
                    <a:pt x="1438" y="282"/>
                    <a:pt x="1438" y="344"/>
                  </a:cubicBezTo>
                  <a:cubicBezTo>
                    <a:pt x="1438" y="375"/>
                    <a:pt x="1375" y="375"/>
                    <a:pt x="1344" y="375"/>
                  </a:cubicBezTo>
                  <a:cubicBezTo>
                    <a:pt x="1313" y="375"/>
                    <a:pt x="1250" y="407"/>
                    <a:pt x="1219" y="469"/>
                  </a:cubicBezTo>
                  <a:cubicBezTo>
                    <a:pt x="1188" y="500"/>
                    <a:pt x="1094" y="594"/>
                    <a:pt x="1031" y="625"/>
                  </a:cubicBezTo>
                  <a:cubicBezTo>
                    <a:pt x="969" y="657"/>
                    <a:pt x="906" y="719"/>
                    <a:pt x="906" y="750"/>
                  </a:cubicBezTo>
                  <a:cubicBezTo>
                    <a:pt x="906" y="813"/>
                    <a:pt x="938" y="875"/>
                    <a:pt x="1000" y="875"/>
                  </a:cubicBezTo>
                  <a:cubicBezTo>
                    <a:pt x="1031" y="907"/>
                    <a:pt x="1094" y="969"/>
                    <a:pt x="1094" y="1032"/>
                  </a:cubicBezTo>
                  <a:cubicBezTo>
                    <a:pt x="1094" y="1063"/>
                    <a:pt x="1125" y="1125"/>
                    <a:pt x="1156" y="1188"/>
                  </a:cubicBezTo>
                  <a:cubicBezTo>
                    <a:pt x="1188" y="1219"/>
                    <a:pt x="1250" y="1250"/>
                    <a:pt x="1281" y="1250"/>
                  </a:cubicBezTo>
                  <a:cubicBezTo>
                    <a:pt x="1344" y="1250"/>
                    <a:pt x="1375" y="1250"/>
                    <a:pt x="1406" y="1250"/>
                  </a:cubicBezTo>
                  <a:cubicBezTo>
                    <a:pt x="1438" y="1219"/>
                    <a:pt x="1531" y="1219"/>
                    <a:pt x="1594" y="1219"/>
                  </a:cubicBezTo>
                  <a:cubicBezTo>
                    <a:pt x="1688" y="1219"/>
                    <a:pt x="1719" y="1282"/>
                    <a:pt x="1656" y="1375"/>
                  </a:cubicBezTo>
                  <a:cubicBezTo>
                    <a:pt x="1656" y="1375"/>
                    <a:pt x="1656" y="1375"/>
                    <a:pt x="1594" y="1375"/>
                  </a:cubicBezTo>
                  <a:cubicBezTo>
                    <a:pt x="1500" y="1407"/>
                    <a:pt x="1500" y="1407"/>
                    <a:pt x="1500" y="1407"/>
                  </a:cubicBezTo>
                  <a:cubicBezTo>
                    <a:pt x="1531" y="1438"/>
                    <a:pt x="1500" y="1469"/>
                    <a:pt x="1469" y="1469"/>
                  </a:cubicBezTo>
                  <a:cubicBezTo>
                    <a:pt x="1406" y="1469"/>
                    <a:pt x="1375" y="1500"/>
                    <a:pt x="1344" y="1532"/>
                  </a:cubicBezTo>
                  <a:cubicBezTo>
                    <a:pt x="1281" y="1563"/>
                    <a:pt x="1250" y="1563"/>
                    <a:pt x="1219" y="1532"/>
                  </a:cubicBezTo>
                  <a:cubicBezTo>
                    <a:pt x="1188" y="1500"/>
                    <a:pt x="1125" y="1469"/>
                    <a:pt x="1094" y="1438"/>
                  </a:cubicBezTo>
                  <a:cubicBezTo>
                    <a:pt x="1063" y="1407"/>
                    <a:pt x="1031" y="1344"/>
                    <a:pt x="1000" y="1344"/>
                  </a:cubicBezTo>
                  <a:cubicBezTo>
                    <a:pt x="969" y="1313"/>
                    <a:pt x="906" y="1219"/>
                    <a:pt x="875" y="1125"/>
                  </a:cubicBezTo>
                  <a:cubicBezTo>
                    <a:pt x="875" y="1032"/>
                    <a:pt x="813" y="969"/>
                    <a:pt x="781" y="969"/>
                  </a:cubicBezTo>
                  <a:cubicBezTo>
                    <a:pt x="719" y="969"/>
                    <a:pt x="688" y="1032"/>
                    <a:pt x="656" y="1125"/>
                  </a:cubicBezTo>
                  <a:cubicBezTo>
                    <a:pt x="656" y="1188"/>
                    <a:pt x="625" y="1282"/>
                    <a:pt x="594" y="1344"/>
                  </a:cubicBezTo>
                  <a:cubicBezTo>
                    <a:pt x="594" y="1375"/>
                    <a:pt x="594" y="1438"/>
                    <a:pt x="594" y="1500"/>
                  </a:cubicBezTo>
                  <a:cubicBezTo>
                    <a:pt x="594" y="1532"/>
                    <a:pt x="625" y="1625"/>
                    <a:pt x="656" y="16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1511" y="1387"/>
              <a:ext cx="162" cy="141"/>
            </a:xfrm>
            <a:custGeom>
              <a:avLst/>
              <a:gdLst>
                <a:gd name="T0" fmla="*/ 468 w 719"/>
                <a:gd name="T1" fmla="*/ 94 h 626"/>
                <a:gd name="T2" fmla="*/ 468 w 719"/>
                <a:gd name="T3" fmla="*/ 94 h 626"/>
                <a:gd name="T4" fmla="*/ 406 w 719"/>
                <a:gd name="T5" fmla="*/ 219 h 626"/>
                <a:gd name="T6" fmla="*/ 343 w 719"/>
                <a:gd name="T7" fmla="*/ 156 h 626"/>
                <a:gd name="T8" fmla="*/ 187 w 719"/>
                <a:gd name="T9" fmla="*/ 31 h 626"/>
                <a:gd name="T10" fmla="*/ 93 w 719"/>
                <a:gd name="T11" fmla="*/ 156 h 626"/>
                <a:gd name="T12" fmla="*/ 31 w 719"/>
                <a:gd name="T13" fmla="*/ 281 h 626"/>
                <a:gd name="T14" fmla="*/ 31 w 719"/>
                <a:gd name="T15" fmla="*/ 375 h 626"/>
                <a:gd name="T16" fmla="*/ 156 w 719"/>
                <a:gd name="T17" fmla="*/ 563 h 626"/>
                <a:gd name="T18" fmla="*/ 281 w 719"/>
                <a:gd name="T19" fmla="*/ 594 h 626"/>
                <a:gd name="T20" fmla="*/ 437 w 719"/>
                <a:gd name="T21" fmla="*/ 469 h 626"/>
                <a:gd name="T22" fmla="*/ 500 w 719"/>
                <a:gd name="T23" fmla="*/ 406 h 626"/>
                <a:gd name="T24" fmla="*/ 593 w 719"/>
                <a:gd name="T25" fmla="*/ 281 h 626"/>
                <a:gd name="T26" fmla="*/ 718 w 719"/>
                <a:gd name="T27" fmla="*/ 125 h 626"/>
                <a:gd name="T28" fmla="*/ 625 w 719"/>
                <a:gd name="T29" fmla="*/ 0 h 626"/>
                <a:gd name="T30" fmla="*/ 468 w 719"/>
                <a:gd name="T31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9" h="626">
                  <a:moveTo>
                    <a:pt x="468" y="94"/>
                  </a:moveTo>
                  <a:lnTo>
                    <a:pt x="468" y="94"/>
                  </a:lnTo>
                  <a:cubicBezTo>
                    <a:pt x="437" y="125"/>
                    <a:pt x="406" y="188"/>
                    <a:pt x="406" y="219"/>
                  </a:cubicBezTo>
                  <a:cubicBezTo>
                    <a:pt x="406" y="250"/>
                    <a:pt x="375" y="219"/>
                    <a:pt x="343" y="156"/>
                  </a:cubicBezTo>
                  <a:cubicBezTo>
                    <a:pt x="312" y="63"/>
                    <a:pt x="250" y="31"/>
                    <a:pt x="187" y="31"/>
                  </a:cubicBezTo>
                  <a:cubicBezTo>
                    <a:pt x="156" y="63"/>
                    <a:pt x="93" y="94"/>
                    <a:pt x="93" y="156"/>
                  </a:cubicBezTo>
                  <a:cubicBezTo>
                    <a:pt x="93" y="188"/>
                    <a:pt x="62" y="250"/>
                    <a:pt x="31" y="281"/>
                  </a:cubicBezTo>
                  <a:cubicBezTo>
                    <a:pt x="0" y="281"/>
                    <a:pt x="0" y="344"/>
                    <a:pt x="31" y="375"/>
                  </a:cubicBezTo>
                  <a:cubicBezTo>
                    <a:pt x="62" y="406"/>
                    <a:pt x="125" y="500"/>
                    <a:pt x="156" y="563"/>
                  </a:cubicBezTo>
                  <a:cubicBezTo>
                    <a:pt x="187" y="625"/>
                    <a:pt x="250" y="625"/>
                    <a:pt x="281" y="594"/>
                  </a:cubicBezTo>
                  <a:cubicBezTo>
                    <a:pt x="343" y="531"/>
                    <a:pt x="406" y="500"/>
                    <a:pt x="437" y="469"/>
                  </a:cubicBezTo>
                  <a:cubicBezTo>
                    <a:pt x="468" y="469"/>
                    <a:pt x="500" y="438"/>
                    <a:pt x="500" y="406"/>
                  </a:cubicBezTo>
                  <a:cubicBezTo>
                    <a:pt x="500" y="375"/>
                    <a:pt x="562" y="313"/>
                    <a:pt x="593" y="281"/>
                  </a:cubicBezTo>
                  <a:cubicBezTo>
                    <a:pt x="625" y="250"/>
                    <a:pt x="687" y="188"/>
                    <a:pt x="718" y="125"/>
                  </a:cubicBezTo>
                  <a:cubicBezTo>
                    <a:pt x="718" y="63"/>
                    <a:pt x="687" y="0"/>
                    <a:pt x="625" y="0"/>
                  </a:cubicBezTo>
                  <a:cubicBezTo>
                    <a:pt x="562" y="0"/>
                    <a:pt x="500" y="63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1256" y="1210"/>
              <a:ext cx="205" cy="155"/>
            </a:xfrm>
            <a:custGeom>
              <a:avLst/>
              <a:gdLst>
                <a:gd name="T0" fmla="*/ 62 w 907"/>
                <a:gd name="T1" fmla="*/ 344 h 688"/>
                <a:gd name="T2" fmla="*/ 62 w 907"/>
                <a:gd name="T3" fmla="*/ 344 h 688"/>
                <a:gd name="T4" fmla="*/ 31 w 907"/>
                <a:gd name="T5" fmla="*/ 500 h 688"/>
                <a:gd name="T6" fmla="*/ 125 w 907"/>
                <a:gd name="T7" fmla="*/ 500 h 688"/>
                <a:gd name="T8" fmla="*/ 187 w 907"/>
                <a:gd name="T9" fmla="*/ 531 h 688"/>
                <a:gd name="T10" fmla="*/ 218 w 907"/>
                <a:gd name="T11" fmla="*/ 594 h 688"/>
                <a:gd name="T12" fmla="*/ 281 w 907"/>
                <a:gd name="T13" fmla="*/ 687 h 688"/>
                <a:gd name="T14" fmla="*/ 437 w 907"/>
                <a:gd name="T15" fmla="*/ 625 h 688"/>
                <a:gd name="T16" fmla="*/ 656 w 907"/>
                <a:gd name="T17" fmla="*/ 562 h 688"/>
                <a:gd name="T18" fmla="*/ 875 w 907"/>
                <a:gd name="T19" fmla="*/ 500 h 688"/>
                <a:gd name="T20" fmla="*/ 875 w 907"/>
                <a:gd name="T21" fmla="*/ 406 h 688"/>
                <a:gd name="T22" fmla="*/ 812 w 907"/>
                <a:gd name="T23" fmla="*/ 344 h 688"/>
                <a:gd name="T24" fmla="*/ 781 w 907"/>
                <a:gd name="T25" fmla="*/ 250 h 688"/>
                <a:gd name="T26" fmla="*/ 718 w 907"/>
                <a:gd name="T27" fmla="*/ 219 h 688"/>
                <a:gd name="T28" fmla="*/ 656 w 907"/>
                <a:gd name="T29" fmla="*/ 125 h 688"/>
                <a:gd name="T30" fmla="*/ 562 w 907"/>
                <a:gd name="T31" fmla="*/ 62 h 688"/>
                <a:gd name="T32" fmla="*/ 531 w 907"/>
                <a:gd name="T33" fmla="*/ 187 h 688"/>
                <a:gd name="T34" fmla="*/ 593 w 907"/>
                <a:gd name="T35" fmla="*/ 281 h 688"/>
                <a:gd name="T36" fmla="*/ 562 w 907"/>
                <a:gd name="T37" fmla="*/ 344 h 688"/>
                <a:gd name="T38" fmla="*/ 468 w 907"/>
                <a:gd name="T39" fmla="*/ 312 h 688"/>
                <a:gd name="T40" fmla="*/ 375 w 907"/>
                <a:gd name="T41" fmla="*/ 187 h 688"/>
                <a:gd name="T42" fmla="*/ 218 w 907"/>
                <a:gd name="T43" fmla="*/ 31 h 688"/>
                <a:gd name="T44" fmla="*/ 125 w 907"/>
                <a:gd name="T45" fmla="*/ 219 h 688"/>
                <a:gd name="T46" fmla="*/ 93 w 907"/>
                <a:gd name="T47" fmla="*/ 281 h 688"/>
                <a:gd name="T48" fmla="*/ 62 w 907"/>
                <a:gd name="T49" fmla="*/ 344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7" h="688">
                  <a:moveTo>
                    <a:pt x="62" y="344"/>
                  </a:moveTo>
                  <a:lnTo>
                    <a:pt x="62" y="344"/>
                  </a:lnTo>
                  <a:cubicBezTo>
                    <a:pt x="31" y="375"/>
                    <a:pt x="0" y="437"/>
                    <a:pt x="31" y="500"/>
                  </a:cubicBezTo>
                  <a:cubicBezTo>
                    <a:pt x="31" y="500"/>
                    <a:pt x="31" y="500"/>
                    <a:pt x="125" y="500"/>
                  </a:cubicBezTo>
                  <a:cubicBezTo>
                    <a:pt x="187" y="531"/>
                    <a:pt x="187" y="531"/>
                    <a:pt x="187" y="531"/>
                  </a:cubicBezTo>
                  <a:cubicBezTo>
                    <a:pt x="218" y="531"/>
                    <a:pt x="218" y="562"/>
                    <a:pt x="218" y="594"/>
                  </a:cubicBezTo>
                  <a:cubicBezTo>
                    <a:pt x="218" y="656"/>
                    <a:pt x="250" y="687"/>
                    <a:pt x="281" y="687"/>
                  </a:cubicBezTo>
                  <a:cubicBezTo>
                    <a:pt x="312" y="687"/>
                    <a:pt x="406" y="656"/>
                    <a:pt x="437" y="625"/>
                  </a:cubicBezTo>
                  <a:cubicBezTo>
                    <a:pt x="500" y="562"/>
                    <a:pt x="593" y="531"/>
                    <a:pt x="656" y="562"/>
                  </a:cubicBezTo>
                  <a:cubicBezTo>
                    <a:pt x="718" y="562"/>
                    <a:pt x="812" y="531"/>
                    <a:pt x="875" y="500"/>
                  </a:cubicBezTo>
                  <a:cubicBezTo>
                    <a:pt x="906" y="500"/>
                    <a:pt x="906" y="437"/>
                    <a:pt x="875" y="406"/>
                  </a:cubicBezTo>
                  <a:cubicBezTo>
                    <a:pt x="843" y="406"/>
                    <a:pt x="812" y="344"/>
                    <a:pt x="812" y="344"/>
                  </a:cubicBezTo>
                  <a:cubicBezTo>
                    <a:pt x="781" y="312"/>
                    <a:pt x="781" y="281"/>
                    <a:pt x="781" y="250"/>
                  </a:cubicBezTo>
                  <a:cubicBezTo>
                    <a:pt x="781" y="219"/>
                    <a:pt x="750" y="219"/>
                    <a:pt x="718" y="219"/>
                  </a:cubicBezTo>
                  <a:cubicBezTo>
                    <a:pt x="687" y="219"/>
                    <a:pt x="656" y="187"/>
                    <a:pt x="656" y="125"/>
                  </a:cubicBezTo>
                  <a:cubicBezTo>
                    <a:pt x="625" y="62"/>
                    <a:pt x="593" y="31"/>
                    <a:pt x="562" y="62"/>
                  </a:cubicBezTo>
                  <a:cubicBezTo>
                    <a:pt x="531" y="94"/>
                    <a:pt x="531" y="156"/>
                    <a:pt x="531" y="187"/>
                  </a:cubicBezTo>
                  <a:cubicBezTo>
                    <a:pt x="562" y="219"/>
                    <a:pt x="562" y="250"/>
                    <a:pt x="593" y="281"/>
                  </a:cubicBezTo>
                  <a:cubicBezTo>
                    <a:pt x="593" y="312"/>
                    <a:pt x="593" y="344"/>
                    <a:pt x="562" y="344"/>
                  </a:cubicBezTo>
                  <a:cubicBezTo>
                    <a:pt x="531" y="344"/>
                    <a:pt x="500" y="312"/>
                    <a:pt x="468" y="312"/>
                  </a:cubicBezTo>
                  <a:cubicBezTo>
                    <a:pt x="468" y="281"/>
                    <a:pt x="406" y="219"/>
                    <a:pt x="375" y="187"/>
                  </a:cubicBezTo>
                  <a:cubicBezTo>
                    <a:pt x="312" y="156"/>
                    <a:pt x="250" y="62"/>
                    <a:pt x="218" y="31"/>
                  </a:cubicBezTo>
                  <a:cubicBezTo>
                    <a:pt x="187" y="0"/>
                    <a:pt x="125" y="62"/>
                    <a:pt x="125" y="219"/>
                  </a:cubicBezTo>
                  <a:cubicBezTo>
                    <a:pt x="125" y="219"/>
                    <a:pt x="125" y="219"/>
                    <a:pt x="93" y="281"/>
                  </a:cubicBezTo>
                  <a:cubicBezTo>
                    <a:pt x="62" y="344"/>
                    <a:pt x="62" y="344"/>
                    <a:pt x="6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17" name="Freeform 13"/>
            <p:cNvSpPr>
              <a:spLocks noChangeArrowheads="1"/>
            </p:cNvSpPr>
            <p:nvPr/>
          </p:nvSpPr>
          <p:spPr bwMode="auto">
            <a:xfrm>
              <a:off x="1433" y="1012"/>
              <a:ext cx="106" cy="113"/>
            </a:xfrm>
            <a:custGeom>
              <a:avLst/>
              <a:gdLst>
                <a:gd name="T0" fmla="*/ 62 w 470"/>
                <a:gd name="T1" fmla="*/ 187 h 501"/>
                <a:gd name="T2" fmla="*/ 62 w 470"/>
                <a:gd name="T3" fmla="*/ 187 h 501"/>
                <a:gd name="T4" fmla="*/ 125 w 470"/>
                <a:gd name="T5" fmla="*/ 219 h 501"/>
                <a:gd name="T6" fmla="*/ 281 w 470"/>
                <a:gd name="T7" fmla="*/ 375 h 501"/>
                <a:gd name="T8" fmla="*/ 406 w 470"/>
                <a:gd name="T9" fmla="*/ 469 h 501"/>
                <a:gd name="T10" fmla="*/ 469 w 470"/>
                <a:gd name="T11" fmla="*/ 406 h 501"/>
                <a:gd name="T12" fmla="*/ 375 w 470"/>
                <a:gd name="T13" fmla="*/ 219 h 501"/>
                <a:gd name="T14" fmla="*/ 250 w 470"/>
                <a:gd name="T15" fmla="*/ 62 h 501"/>
                <a:gd name="T16" fmla="*/ 125 w 470"/>
                <a:gd name="T17" fmla="*/ 0 h 501"/>
                <a:gd name="T18" fmla="*/ 0 w 470"/>
                <a:gd name="T19" fmla="*/ 187 h 501"/>
                <a:gd name="T20" fmla="*/ 62 w 470"/>
                <a:gd name="T21" fmla="*/ 18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501">
                  <a:moveTo>
                    <a:pt x="62" y="187"/>
                  </a:moveTo>
                  <a:lnTo>
                    <a:pt x="62" y="187"/>
                  </a:lnTo>
                  <a:cubicBezTo>
                    <a:pt x="125" y="219"/>
                    <a:pt x="125" y="219"/>
                    <a:pt x="125" y="219"/>
                  </a:cubicBezTo>
                  <a:cubicBezTo>
                    <a:pt x="187" y="250"/>
                    <a:pt x="250" y="344"/>
                    <a:pt x="281" y="375"/>
                  </a:cubicBezTo>
                  <a:cubicBezTo>
                    <a:pt x="312" y="437"/>
                    <a:pt x="375" y="469"/>
                    <a:pt x="406" y="469"/>
                  </a:cubicBezTo>
                  <a:cubicBezTo>
                    <a:pt x="437" y="500"/>
                    <a:pt x="469" y="469"/>
                    <a:pt x="469" y="406"/>
                  </a:cubicBezTo>
                  <a:cubicBezTo>
                    <a:pt x="469" y="375"/>
                    <a:pt x="406" y="281"/>
                    <a:pt x="375" y="219"/>
                  </a:cubicBezTo>
                  <a:cubicBezTo>
                    <a:pt x="344" y="156"/>
                    <a:pt x="281" y="94"/>
                    <a:pt x="250" y="62"/>
                  </a:cubicBezTo>
                  <a:cubicBezTo>
                    <a:pt x="219" y="0"/>
                    <a:pt x="187" y="0"/>
                    <a:pt x="125" y="0"/>
                  </a:cubicBezTo>
                  <a:cubicBezTo>
                    <a:pt x="94" y="0"/>
                    <a:pt x="31" y="94"/>
                    <a:pt x="0" y="187"/>
                  </a:cubicBezTo>
                  <a:cubicBezTo>
                    <a:pt x="0" y="187"/>
                    <a:pt x="0" y="187"/>
                    <a:pt x="6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18" name="Freeform 14"/>
            <p:cNvSpPr>
              <a:spLocks noChangeArrowheads="1"/>
            </p:cNvSpPr>
            <p:nvPr/>
          </p:nvSpPr>
          <p:spPr bwMode="auto">
            <a:xfrm>
              <a:off x="1582" y="1062"/>
              <a:ext cx="63" cy="105"/>
            </a:xfrm>
            <a:custGeom>
              <a:avLst/>
              <a:gdLst>
                <a:gd name="T0" fmla="*/ 63 w 282"/>
                <a:gd name="T1" fmla="*/ 375 h 469"/>
                <a:gd name="T2" fmla="*/ 63 w 282"/>
                <a:gd name="T3" fmla="*/ 375 h 469"/>
                <a:gd name="T4" fmla="*/ 188 w 282"/>
                <a:gd name="T5" fmla="*/ 468 h 469"/>
                <a:gd name="T6" fmla="*/ 281 w 282"/>
                <a:gd name="T7" fmla="*/ 437 h 469"/>
                <a:gd name="T8" fmla="*/ 250 w 282"/>
                <a:gd name="T9" fmla="*/ 312 h 469"/>
                <a:gd name="T10" fmla="*/ 156 w 282"/>
                <a:gd name="T11" fmla="*/ 156 h 469"/>
                <a:gd name="T12" fmla="*/ 63 w 282"/>
                <a:gd name="T13" fmla="*/ 31 h 469"/>
                <a:gd name="T14" fmla="*/ 0 w 282"/>
                <a:gd name="T15" fmla="*/ 93 h 469"/>
                <a:gd name="T16" fmla="*/ 0 w 282"/>
                <a:gd name="T17" fmla="*/ 218 h 469"/>
                <a:gd name="T18" fmla="*/ 63 w 282"/>
                <a:gd name="T19" fmla="*/ 375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469">
                  <a:moveTo>
                    <a:pt x="63" y="375"/>
                  </a:moveTo>
                  <a:lnTo>
                    <a:pt x="63" y="375"/>
                  </a:lnTo>
                  <a:cubicBezTo>
                    <a:pt x="94" y="406"/>
                    <a:pt x="156" y="437"/>
                    <a:pt x="188" y="468"/>
                  </a:cubicBezTo>
                  <a:cubicBezTo>
                    <a:pt x="250" y="468"/>
                    <a:pt x="281" y="468"/>
                    <a:pt x="281" y="437"/>
                  </a:cubicBezTo>
                  <a:cubicBezTo>
                    <a:pt x="281" y="406"/>
                    <a:pt x="281" y="343"/>
                    <a:pt x="250" y="312"/>
                  </a:cubicBezTo>
                  <a:cubicBezTo>
                    <a:pt x="219" y="281"/>
                    <a:pt x="188" y="187"/>
                    <a:pt x="156" y="156"/>
                  </a:cubicBezTo>
                  <a:cubicBezTo>
                    <a:pt x="156" y="93"/>
                    <a:pt x="94" y="31"/>
                    <a:pt x="63" y="31"/>
                  </a:cubicBezTo>
                  <a:cubicBezTo>
                    <a:pt x="31" y="0"/>
                    <a:pt x="0" y="31"/>
                    <a:pt x="0" y="93"/>
                  </a:cubicBezTo>
                  <a:cubicBezTo>
                    <a:pt x="0" y="125"/>
                    <a:pt x="0" y="187"/>
                    <a:pt x="0" y="218"/>
                  </a:cubicBezTo>
                  <a:cubicBezTo>
                    <a:pt x="31" y="250"/>
                    <a:pt x="31" y="312"/>
                    <a:pt x="63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19" name="Freeform 15"/>
            <p:cNvSpPr>
              <a:spLocks noChangeArrowheads="1"/>
            </p:cNvSpPr>
            <p:nvPr/>
          </p:nvSpPr>
          <p:spPr bwMode="auto">
            <a:xfrm>
              <a:off x="1533" y="941"/>
              <a:ext cx="35" cy="42"/>
            </a:xfrm>
            <a:custGeom>
              <a:avLst/>
              <a:gdLst>
                <a:gd name="T0" fmla="*/ 157 w 158"/>
                <a:gd name="T1" fmla="*/ 125 h 189"/>
                <a:gd name="T2" fmla="*/ 157 w 158"/>
                <a:gd name="T3" fmla="*/ 125 h 189"/>
                <a:gd name="T4" fmla="*/ 94 w 158"/>
                <a:gd name="T5" fmla="*/ 0 h 189"/>
                <a:gd name="T6" fmla="*/ 0 w 158"/>
                <a:gd name="T7" fmla="*/ 32 h 189"/>
                <a:gd name="T8" fmla="*/ 94 w 158"/>
                <a:gd name="T9" fmla="*/ 125 h 189"/>
                <a:gd name="T10" fmla="*/ 157 w 158"/>
                <a:gd name="T1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189">
                  <a:moveTo>
                    <a:pt x="157" y="125"/>
                  </a:moveTo>
                  <a:lnTo>
                    <a:pt x="157" y="125"/>
                  </a:lnTo>
                  <a:cubicBezTo>
                    <a:pt x="157" y="63"/>
                    <a:pt x="125" y="32"/>
                    <a:pt x="94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63"/>
                    <a:pt x="32" y="94"/>
                    <a:pt x="94" y="125"/>
                  </a:cubicBezTo>
                  <a:cubicBezTo>
                    <a:pt x="125" y="188"/>
                    <a:pt x="157" y="157"/>
                    <a:pt x="157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20" name="Freeform 16"/>
            <p:cNvSpPr>
              <a:spLocks noChangeArrowheads="1"/>
            </p:cNvSpPr>
            <p:nvPr/>
          </p:nvSpPr>
          <p:spPr bwMode="auto">
            <a:xfrm>
              <a:off x="1157" y="1076"/>
              <a:ext cx="233" cy="198"/>
            </a:xfrm>
            <a:custGeom>
              <a:avLst/>
              <a:gdLst>
                <a:gd name="T0" fmla="*/ 281 w 1032"/>
                <a:gd name="T1" fmla="*/ 781 h 876"/>
                <a:gd name="T2" fmla="*/ 281 w 1032"/>
                <a:gd name="T3" fmla="*/ 781 h 876"/>
                <a:gd name="T4" fmla="*/ 500 w 1032"/>
                <a:gd name="T5" fmla="*/ 656 h 876"/>
                <a:gd name="T6" fmla="*/ 594 w 1032"/>
                <a:gd name="T7" fmla="*/ 594 h 876"/>
                <a:gd name="T8" fmla="*/ 719 w 1032"/>
                <a:gd name="T9" fmla="*/ 469 h 876"/>
                <a:gd name="T10" fmla="*/ 906 w 1032"/>
                <a:gd name="T11" fmla="*/ 406 h 876"/>
                <a:gd name="T12" fmla="*/ 969 w 1032"/>
                <a:gd name="T13" fmla="*/ 281 h 876"/>
                <a:gd name="T14" fmla="*/ 1000 w 1032"/>
                <a:gd name="T15" fmla="*/ 156 h 876"/>
                <a:gd name="T16" fmla="*/ 1031 w 1032"/>
                <a:gd name="T17" fmla="*/ 63 h 876"/>
                <a:gd name="T18" fmla="*/ 906 w 1032"/>
                <a:gd name="T19" fmla="*/ 0 h 876"/>
                <a:gd name="T20" fmla="*/ 750 w 1032"/>
                <a:gd name="T21" fmla="*/ 31 h 876"/>
                <a:gd name="T22" fmla="*/ 625 w 1032"/>
                <a:gd name="T23" fmla="*/ 156 h 876"/>
                <a:gd name="T24" fmla="*/ 563 w 1032"/>
                <a:gd name="T25" fmla="*/ 281 h 876"/>
                <a:gd name="T26" fmla="*/ 406 w 1032"/>
                <a:gd name="T27" fmla="*/ 375 h 876"/>
                <a:gd name="T28" fmla="*/ 219 w 1032"/>
                <a:gd name="T29" fmla="*/ 531 h 876"/>
                <a:gd name="T30" fmla="*/ 63 w 1032"/>
                <a:gd name="T31" fmla="*/ 719 h 876"/>
                <a:gd name="T32" fmla="*/ 63 w 1032"/>
                <a:gd name="T33" fmla="*/ 844 h 876"/>
                <a:gd name="T34" fmla="*/ 281 w 1032"/>
                <a:gd name="T35" fmla="*/ 781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2" h="876">
                  <a:moveTo>
                    <a:pt x="281" y="781"/>
                  </a:moveTo>
                  <a:lnTo>
                    <a:pt x="281" y="781"/>
                  </a:lnTo>
                  <a:cubicBezTo>
                    <a:pt x="375" y="688"/>
                    <a:pt x="469" y="625"/>
                    <a:pt x="500" y="656"/>
                  </a:cubicBezTo>
                  <a:cubicBezTo>
                    <a:pt x="531" y="656"/>
                    <a:pt x="563" y="625"/>
                    <a:pt x="594" y="594"/>
                  </a:cubicBezTo>
                  <a:cubicBezTo>
                    <a:pt x="594" y="594"/>
                    <a:pt x="656" y="531"/>
                    <a:pt x="719" y="469"/>
                  </a:cubicBezTo>
                  <a:cubicBezTo>
                    <a:pt x="781" y="438"/>
                    <a:pt x="875" y="406"/>
                    <a:pt x="906" y="406"/>
                  </a:cubicBezTo>
                  <a:cubicBezTo>
                    <a:pt x="938" y="406"/>
                    <a:pt x="969" y="344"/>
                    <a:pt x="969" y="281"/>
                  </a:cubicBezTo>
                  <a:cubicBezTo>
                    <a:pt x="969" y="219"/>
                    <a:pt x="1000" y="156"/>
                    <a:pt x="1000" y="156"/>
                  </a:cubicBezTo>
                  <a:cubicBezTo>
                    <a:pt x="1000" y="125"/>
                    <a:pt x="1031" y="94"/>
                    <a:pt x="1031" y="63"/>
                  </a:cubicBezTo>
                  <a:cubicBezTo>
                    <a:pt x="1031" y="0"/>
                    <a:pt x="969" y="0"/>
                    <a:pt x="906" y="0"/>
                  </a:cubicBezTo>
                  <a:cubicBezTo>
                    <a:pt x="844" y="0"/>
                    <a:pt x="781" y="0"/>
                    <a:pt x="750" y="31"/>
                  </a:cubicBezTo>
                  <a:cubicBezTo>
                    <a:pt x="719" y="63"/>
                    <a:pt x="656" y="125"/>
                    <a:pt x="625" y="156"/>
                  </a:cubicBezTo>
                  <a:cubicBezTo>
                    <a:pt x="594" y="219"/>
                    <a:pt x="563" y="281"/>
                    <a:pt x="563" y="281"/>
                  </a:cubicBezTo>
                  <a:cubicBezTo>
                    <a:pt x="563" y="313"/>
                    <a:pt x="500" y="344"/>
                    <a:pt x="406" y="375"/>
                  </a:cubicBezTo>
                  <a:cubicBezTo>
                    <a:pt x="344" y="406"/>
                    <a:pt x="250" y="469"/>
                    <a:pt x="219" y="531"/>
                  </a:cubicBezTo>
                  <a:cubicBezTo>
                    <a:pt x="188" y="594"/>
                    <a:pt x="94" y="656"/>
                    <a:pt x="63" y="719"/>
                  </a:cubicBezTo>
                  <a:cubicBezTo>
                    <a:pt x="0" y="750"/>
                    <a:pt x="0" y="813"/>
                    <a:pt x="63" y="844"/>
                  </a:cubicBezTo>
                  <a:cubicBezTo>
                    <a:pt x="94" y="875"/>
                    <a:pt x="219" y="844"/>
                    <a:pt x="281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21" name="Freeform 17"/>
            <p:cNvSpPr>
              <a:spLocks noChangeArrowheads="1"/>
            </p:cNvSpPr>
            <p:nvPr/>
          </p:nvSpPr>
          <p:spPr bwMode="auto">
            <a:xfrm>
              <a:off x="2758" y="1742"/>
              <a:ext cx="162" cy="113"/>
            </a:xfrm>
            <a:custGeom>
              <a:avLst/>
              <a:gdLst>
                <a:gd name="T0" fmla="*/ 688 w 720"/>
                <a:gd name="T1" fmla="*/ 156 h 501"/>
                <a:gd name="T2" fmla="*/ 688 w 720"/>
                <a:gd name="T3" fmla="*/ 156 h 501"/>
                <a:gd name="T4" fmla="*/ 594 w 720"/>
                <a:gd name="T5" fmla="*/ 31 h 501"/>
                <a:gd name="T6" fmla="*/ 469 w 720"/>
                <a:gd name="T7" fmla="*/ 62 h 501"/>
                <a:gd name="T8" fmla="*/ 282 w 720"/>
                <a:gd name="T9" fmla="*/ 125 h 501"/>
                <a:gd name="T10" fmla="*/ 126 w 720"/>
                <a:gd name="T11" fmla="*/ 62 h 501"/>
                <a:gd name="T12" fmla="*/ 32 w 720"/>
                <a:gd name="T13" fmla="*/ 62 h 501"/>
                <a:gd name="T14" fmla="*/ 32 w 720"/>
                <a:gd name="T15" fmla="*/ 187 h 501"/>
                <a:gd name="T16" fmla="*/ 94 w 720"/>
                <a:gd name="T17" fmla="*/ 312 h 501"/>
                <a:gd name="T18" fmla="*/ 188 w 720"/>
                <a:gd name="T19" fmla="*/ 437 h 501"/>
                <a:gd name="T20" fmla="*/ 376 w 720"/>
                <a:gd name="T21" fmla="*/ 500 h 501"/>
                <a:gd name="T22" fmla="*/ 594 w 720"/>
                <a:gd name="T23" fmla="*/ 406 h 501"/>
                <a:gd name="T24" fmla="*/ 688 w 720"/>
                <a:gd name="T25" fmla="*/ 156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0" h="501">
                  <a:moveTo>
                    <a:pt x="688" y="156"/>
                  </a:moveTo>
                  <a:lnTo>
                    <a:pt x="688" y="156"/>
                  </a:lnTo>
                  <a:cubicBezTo>
                    <a:pt x="688" y="93"/>
                    <a:pt x="625" y="31"/>
                    <a:pt x="594" y="31"/>
                  </a:cubicBezTo>
                  <a:cubicBezTo>
                    <a:pt x="563" y="31"/>
                    <a:pt x="501" y="62"/>
                    <a:pt x="469" y="62"/>
                  </a:cubicBezTo>
                  <a:cubicBezTo>
                    <a:pt x="438" y="93"/>
                    <a:pt x="344" y="125"/>
                    <a:pt x="282" y="125"/>
                  </a:cubicBezTo>
                  <a:cubicBezTo>
                    <a:pt x="188" y="125"/>
                    <a:pt x="126" y="93"/>
                    <a:pt x="126" y="62"/>
                  </a:cubicBezTo>
                  <a:cubicBezTo>
                    <a:pt x="126" y="0"/>
                    <a:pt x="94" y="31"/>
                    <a:pt x="32" y="62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32" y="218"/>
                    <a:pt x="63" y="281"/>
                    <a:pt x="94" y="312"/>
                  </a:cubicBezTo>
                  <a:cubicBezTo>
                    <a:pt x="94" y="343"/>
                    <a:pt x="157" y="375"/>
                    <a:pt x="188" y="437"/>
                  </a:cubicBezTo>
                  <a:cubicBezTo>
                    <a:pt x="251" y="468"/>
                    <a:pt x="313" y="500"/>
                    <a:pt x="376" y="500"/>
                  </a:cubicBezTo>
                  <a:cubicBezTo>
                    <a:pt x="438" y="500"/>
                    <a:pt x="532" y="468"/>
                    <a:pt x="594" y="406"/>
                  </a:cubicBezTo>
                  <a:cubicBezTo>
                    <a:pt x="657" y="343"/>
                    <a:pt x="719" y="218"/>
                    <a:pt x="68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22" name="Freeform 18"/>
            <p:cNvSpPr>
              <a:spLocks noChangeArrowheads="1"/>
            </p:cNvSpPr>
            <p:nvPr/>
          </p:nvSpPr>
          <p:spPr bwMode="auto">
            <a:xfrm>
              <a:off x="3311" y="898"/>
              <a:ext cx="276" cy="311"/>
            </a:xfrm>
            <a:custGeom>
              <a:avLst/>
              <a:gdLst>
                <a:gd name="T0" fmla="*/ 156 w 1220"/>
                <a:gd name="T1" fmla="*/ 781 h 1376"/>
                <a:gd name="T2" fmla="*/ 156 w 1220"/>
                <a:gd name="T3" fmla="*/ 781 h 1376"/>
                <a:gd name="T4" fmla="*/ 313 w 1220"/>
                <a:gd name="T5" fmla="*/ 812 h 1376"/>
                <a:gd name="T6" fmla="*/ 375 w 1220"/>
                <a:gd name="T7" fmla="*/ 781 h 1376"/>
                <a:gd name="T8" fmla="*/ 344 w 1220"/>
                <a:gd name="T9" fmla="*/ 844 h 1376"/>
                <a:gd name="T10" fmla="*/ 344 w 1220"/>
                <a:gd name="T11" fmla="*/ 969 h 1376"/>
                <a:gd name="T12" fmla="*/ 344 w 1220"/>
                <a:gd name="T13" fmla="*/ 1031 h 1376"/>
                <a:gd name="T14" fmla="*/ 406 w 1220"/>
                <a:gd name="T15" fmla="*/ 1281 h 1376"/>
                <a:gd name="T16" fmla="*/ 563 w 1220"/>
                <a:gd name="T17" fmla="*/ 1156 h 1376"/>
                <a:gd name="T18" fmla="*/ 594 w 1220"/>
                <a:gd name="T19" fmla="*/ 1125 h 1376"/>
                <a:gd name="T20" fmla="*/ 688 w 1220"/>
                <a:gd name="T21" fmla="*/ 937 h 1376"/>
                <a:gd name="T22" fmla="*/ 813 w 1220"/>
                <a:gd name="T23" fmla="*/ 1125 h 1376"/>
                <a:gd name="T24" fmla="*/ 938 w 1220"/>
                <a:gd name="T25" fmla="*/ 1156 h 1376"/>
                <a:gd name="T26" fmla="*/ 906 w 1220"/>
                <a:gd name="T27" fmla="*/ 969 h 1376"/>
                <a:gd name="T28" fmla="*/ 875 w 1220"/>
                <a:gd name="T29" fmla="*/ 781 h 1376"/>
                <a:gd name="T30" fmla="*/ 813 w 1220"/>
                <a:gd name="T31" fmla="*/ 719 h 1376"/>
                <a:gd name="T32" fmla="*/ 781 w 1220"/>
                <a:gd name="T33" fmla="*/ 656 h 1376"/>
                <a:gd name="T34" fmla="*/ 625 w 1220"/>
                <a:gd name="T35" fmla="*/ 469 h 1376"/>
                <a:gd name="T36" fmla="*/ 656 w 1220"/>
                <a:gd name="T37" fmla="*/ 375 h 1376"/>
                <a:gd name="T38" fmla="*/ 719 w 1220"/>
                <a:gd name="T39" fmla="*/ 312 h 1376"/>
                <a:gd name="T40" fmla="*/ 844 w 1220"/>
                <a:gd name="T41" fmla="*/ 375 h 1376"/>
                <a:gd name="T42" fmla="*/ 1063 w 1220"/>
                <a:gd name="T43" fmla="*/ 344 h 1376"/>
                <a:gd name="T44" fmla="*/ 1188 w 1220"/>
                <a:gd name="T45" fmla="*/ 156 h 1376"/>
                <a:gd name="T46" fmla="*/ 1125 w 1220"/>
                <a:gd name="T47" fmla="*/ 62 h 1376"/>
                <a:gd name="T48" fmla="*/ 938 w 1220"/>
                <a:gd name="T49" fmla="*/ 62 h 1376"/>
                <a:gd name="T50" fmla="*/ 813 w 1220"/>
                <a:gd name="T51" fmla="*/ 62 h 1376"/>
                <a:gd name="T52" fmla="*/ 688 w 1220"/>
                <a:gd name="T53" fmla="*/ 31 h 1376"/>
                <a:gd name="T54" fmla="*/ 563 w 1220"/>
                <a:gd name="T55" fmla="*/ 31 h 1376"/>
                <a:gd name="T56" fmla="*/ 500 w 1220"/>
                <a:gd name="T57" fmla="*/ 187 h 1376"/>
                <a:gd name="T58" fmla="*/ 438 w 1220"/>
                <a:gd name="T59" fmla="*/ 250 h 1376"/>
                <a:gd name="T60" fmla="*/ 313 w 1220"/>
                <a:gd name="T61" fmla="*/ 312 h 1376"/>
                <a:gd name="T62" fmla="*/ 156 w 1220"/>
                <a:gd name="T63" fmla="*/ 344 h 1376"/>
                <a:gd name="T64" fmla="*/ 94 w 1220"/>
                <a:gd name="T65" fmla="*/ 406 h 1376"/>
                <a:gd name="T66" fmla="*/ 31 w 1220"/>
                <a:gd name="T67" fmla="*/ 594 h 1376"/>
                <a:gd name="T68" fmla="*/ 31 w 1220"/>
                <a:gd name="T69" fmla="*/ 719 h 1376"/>
                <a:gd name="T70" fmla="*/ 156 w 1220"/>
                <a:gd name="T71" fmla="*/ 781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20" h="1376">
                  <a:moveTo>
                    <a:pt x="156" y="781"/>
                  </a:moveTo>
                  <a:lnTo>
                    <a:pt x="156" y="781"/>
                  </a:lnTo>
                  <a:cubicBezTo>
                    <a:pt x="188" y="812"/>
                    <a:pt x="250" y="812"/>
                    <a:pt x="313" y="812"/>
                  </a:cubicBezTo>
                  <a:cubicBezTo>
                    <a:pt x="344" y="812"/>
                    <a:pt x="375" y="781"/>
                    <a:pt x="375" y="781"/>
                  </a:cubicBezTo>
                  <a:cubicBezTo>
                    <a:pt x="375" y="781"/>
                    <a:pt x="375" y="812"/>
                    <a:pt x="344" y="844"/>
                  </a:cubicBezTo>
                  <a:cubicBezTo>
                    <a:pt x="313" y="875"/>
                    <a:pt x="313" y="937"/>
                    <a:pt x="344" y="969"/>
                  </a:cubicBezTo>
                  <a:cubicBezTo>
                    <a:pt x="375" y="1000"/>
                    <a:pt x="375" y="1031"/>
                    <a:pt x="344" y="1031"/>
                  </a:cubicBezTo>
                  <a:cubicBezTo>
                    <a:pt x="313" y="1062"/>
                    <a:pt x="344" y="1156"/>
                    <a:pt x="406" y="1281"/>
                  </a:cubicBezTo>
                  <a:cubicBezTo>
                    <a:pt x="469" y="1375"/>
                    <a:pt x="563" y="1312"/>
                    <a:pt x="563" y="1156"/>
                  </a:cubicBezTo>
                  <a:cubicBezTo>
                    <a:pt x="594" y="1125"/>
                    <a:pt x="594" y="1125"/>
                    <a:pt x="594" y="1125"/>
                  </a:cubicBezTo>
                  <a:cubicBezTo>
                    <a:pt x="625" y="937"/>
                    <a:pt x="656" y="875"/>
                    <a:pt x="688" y="937"/>
                  </a:cubicBezTo>
                  <a:cubicBezTo>
                    <a:pt x="750" y="969"/>
                    <a:pt x="781" y="1062"/>
                    <a:pt x="813" y="1125"/>
                  </a:cubicBezTo>
                  <a:cubicBezTo>
                    <a:pt x="813" y="1156"/>
                    <a:pt x="875" y="1187"/>
                    <a:pt x="938" y="1156"/>
                  </a:cubicBezTo>
                  <a:cubicBezTo>
                    <a:pt x="969" y="1125"/>
                    <a:pt x="969" y="1031"/>
                    <a:pt x="906" y="969"/>
                  </a:cubicBezTo>
                  <a:cubicBezTo>
                    <a:pt x="875" y="906"/>
                    <a:pt x="844" y="812"/>
                    <a:pt x="875" y="781"/>
                  </a:cubicBezTo>
                  <a:cubicBezTo>
                    <a:pt x="875" y="781"/>
                    <a:pt x="875" y="781"/>
                    <a:pt x="813" y="719"/>
                  </a:cubicBezTo>
                  <a:cubicBezTo>
                    <a:pt x="781" y="656"/>
                    <a:pt x="781" y="656"/>
                    <a:pt x="781" y="656"/>
                  </a:cubicBezTo>
                  <a:cubicBezTo>
                    <a:pt x="719" y="594"/>
                    <a:pt x="625" y="500"/>
                    <a:pt x="625" y="469"/>
                  </a:cubicBezTo>
                  <a:cubicBezTo>
                    <a:pt x="594" y="437"/>
                    <a:pt x="625" y="406"/>
                    <a:pt x="656" y="375"/>
                  </a:cubicBezTo>
                  <a:cubicBezTo>
                    <a:pt x="688" y="344"/>
                    <a:pt x="719" y="344"/>
                    <a:pt x="719" y="312"/>
                  </a:cubicBezTo>
                  <a:cubicBezTo>
                    <a:pt x="750" y="312"/>
                    <a:pt x="781" y="344"/>
                    <a:pt x="844" y="375"/>
                  </a:cubicBezTo>
                  <a:cubicBezTo>
                    <a:pt x="906" y="406"/>
                    <a:pt x="1000" y="406"/>
                    <a:pt x="1063" y="344"/>
                  </a:cubicBezTo>
                  <a:cubicBezTo>
                    <a:pt x="1125" y="281"/>
                    <a:pt x="1188" y="187"/>
                    <a:pt x="1188" y="156"/>
                  </a:cubicBezTo>
                  <a:cubicBezTo>
                    <a:pt x="1219" y="94"/>
                    <a:pt x="1188" y="62"/>
                    <a:pt x="1125" y="62"/>
                  </a:cubicBezTo>
                  <a:cubicBezTo>
                    <a:pt x="1063" y="62"/>
                    <a:pt x="969" y="62"/>
                    <a:pt x="938" y="62"/>
                  </a:cubicBezTo>
                  <a:cubicBezTo>
                    <a:pt x="875" y="62"/>
                    <a:pt x="813" y="62"/>
                    <a:pt x="813" y="62"/>
                  </a:cubicBezTo>
                  <a:cubicBezTo>
                    <a:pt x="781" y="94"/>
                    <a:pt x="750" y="62"/>
                    <a:pt x="688" y="31"/>
                  </a:cubicBezTo>
                  <a:cubicBezTo>
                    <a:pt x="656" y="0"/>
                    <a:pt x="594" y="0"/>
                    <a:pt x="563" y="31"/>
                  </a:cubicBezTo>
                  <a:cubicBezTo>
                    <a:pt x="531" y="62"/>
                    <a:pt x="500" y="125"/>
                    <a:pt x="500" y="187"/>
                  </a:cubicBezTo>
                  <a:cubicBezTo>
                    <a:pt x="500" y="219"/>
                    <a:pt x="469" y="250"/>
                    <a:pt x="438" y="250"/>
                  </a:cubicBezTo>
                  <a:cubicBezTo>
                    <a:pt x="406" y="250"/>
                    <a:pt x="344" y="281"/>
                    <a:pt x="313" y="312"/>
                  </a:cubicBezTo>
                  <a:cubicBezTo>
                    <a:pt x="250" y="375"/>
                    <a:pt x="188" y="375"/>
                    <a:pt x="156" y="344"/>
                  </a:cubicBezTo>
                  <a:cubicBezTo>
                    <a:pt x="125" y="312"/>
                    <a:pt x="94" y="344"/>
                    <a:pt x="94" y="406"/>
                  </a:cubicBezTo>
                  <a:cubicBezTo>
                    <a:pt x="94" y="469"/>
                    <a:pt x="63" y="531"/>
                    <a:pt x="31" y="594"/>
                  </a:cubicBezTo>
                  <a:cubicBezTo>
                    <a:pt x="0" y="625"/>
                    <a:pt x="0" y="687"/>
                    <a:pt x="31" y="719"/>
                  </a:cubicBezTo>
                  <a:cubicBezTo>
                    <a:pt x="63" y="750"/>
                    <a:pt x="125" y="781"/>
                    <a:pt x="156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23" name="Freeform 19"/>
            <p:cNvSpPr>
              <a:spLocks noChangeArrowheads="1"/>
            </p:cNvSpPr>
            <p:nvPr/>
          </p:nvSpPr>
          <p:spPr bwMode="auto">
            <a:xfrm>
              <a:off x="3864" y="750"/>
              <a:ext cx="325" cy="212"/>
            </a:xfrm>
            <a:custGeom>
              <a:avLst/>
              <a:gdLst>
                <a:gd name="T0" fmla="*/ 281 w 1438"/>
                <a:gd name="T1" fmla="*/ 843 h 938"/>
                <a:gd name="T2" fmla="*/ 281 w 1438"/>
                <a:gd name="T3" fmla="*/ 843 h 938"/>
                <a:gd name="T4" fmla="*/ 406 w 1438"/>
                <a:gd name="T5" fmla="*/ 875 h 938"/>
                <a:gd name="T6" fmla="*/ 406 w 1438"/>
                <a:gd name="T7" fmla="*/ 718 h 938"/>
                <a:gd name="T8" fmla="*/ 531 w 1438"/>
                <a:gd name="T9" fmla="*/ 718 h 938"/>
                <a:gd name="T10" fmla="*/ 625 w 1438"/>
                <a:gd name="T11" fmla="*/ 750 h 938"/>
                <a:gd name="T12" fmla="*/ 750 w 1438"/>
                <a:gd name="T13" fmla="*/ 781 h 938"/>
                <a:gd name="T14" fmla="*/ 906 w 1438"/>
                <a:gd name="T15" fmla="*/ 875 h 938"/>
                <a:gd name="T16" fmla="*/ 1031 w 1438"/>
                <a:gd name="T17" fmla="*/ 875 h 938"/>
                <a:gd name="T18" fmla="*/ 1031 w 1438"/>
                <a:gd name="T19" fmla="*/ 781 h 938"/>
                <a:gd name="T20" fmla="*/ 1062 w 1438"/>
                <a:gd name="T21" fmla="*/ 718 h 938"/>
                <a:gd name="T22" fmla="*/ 1156 w 1438"/>
                <a:gd name="T23" fmla="*/ 625 h 938"/>
                <a:gd name="T24" fmla="*/ 1312 w 1438"/>
                <a:gd name="T25" fmla="*/ 500 h 938"/>
                <a:gd name="T26" fmla="*/ 1406 w 1438"/>
                <a:gd name="T27" fmla="*/ 343 h 938"/>
                <a:gd name="T28" fmla="*/ 1343 w 1438"/>
                <a:gd name="T29" fmla="*/ 281 h 938"/>
                <a:gd name="T30" fmla="*/ 1125 w 1438"/>
                <a:gd name="T31" fmla="*/ 406 h 938"/>
                <a:gd name="T32" fmla="*/ 1031 w 1438"/>
                <a:gd name="T33" fmla="*/ 375 h 938"/>
                <a:gd name="T34" fmla="*/ 968 w 1438"/>
                <a:gd name="T35" fmla="*/ 250 h 938"/>
                <a:gd name="T36" fmla="*/ 1031 w 1438"/>
                <a:gd name="T37" fmla="*/ 187 h 938"/>
                <a:gd name="T38" fmla="*/ 1062 w 1438"/>
                <a:gd name="T39" fmla="*/ 125 h 938"/>
                <a:gd name="T40" fmla="*/ 1031 w 1438"/>
                <a:gd name="T41" fmla="*/ 0 h 938"/>
                <a:gd name="T42" fmla="*/ 906 w 1438"/>
                <a:gd name="T43" fmla="*/ 125 h 938"/>
                <a:gd name="T44" fmla="*/ 781 w 1438"/>
                <a:gd name="T45" fmla="*/ 281 h 938"/>
                <a:gd name="T46" fmla="*/ 656 w 1438"/>
                <a:gd name="T47" fmla="*/ 406 h 938"/>
                <a:gd name="T48" fmla="*/ 562 w 1438"/>
                <a:gd name="T49" fmla="*/ 531 h 938"/>
                <a:gd name="T50" fmla="*/ 468 w 1438"/>
                <a:gd name="T51" fmla="*/ 468 h 938"/>
                <a:gd name="T52" fmla="*/ 406 w 1438"/>
                <a:gd name="T53" fmla="*/ 375 h 938"/>
                <a:gd name="T54" fmla="*/ 156 w 1438"/>
                <a:gd name="T55" fmla="*/ 437 h 938"/>
                <a:gd name="T56" fmla="*/ 0 w 1438"/>
                <a:gd name="T57" fmla="*/ 562 h 938"/>
                <a:gd name="T58" fmla="*/ 62 w 1438"/>
                <a:gd name="T59" fmla="*/ 687 h 938"/>
                <a:gd name="T60" fmla="*/ 281 w 1438"/>
                <a:gd name="T61" fmla="*/ 843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8" h="938">
                  <a:moveTo>
                    <a:pt x="281" y="843"/>
                  </a:moveTo>
                  <a:lnTo>
                    <a:pt x="281" y="843"/>
                  </a:lnTo>
                  <a:cubicBezTo>
                    <a:pt x="375" y="906"/>
                    <a:pt x="406" y="937"/>
                    <a:pt x="406" y="875"/>
                  </a:cubicBezTo>
                  <a:cubicBezTo>
                    <a:pt x="406" y="812"/>
                    <a:pt x="406" y="750"/>
                    <a:pt x="406" y="718"/>
                  </a:cubicBezTo>
                  <a:cubicBezTo>
                    <a:pt x="437" y="687"/>
                    <a:pt x="468" y="718"/>
                    <a:pt x="531" y="718"/>
                  </a:cubicBezTo>
                  <a:cubicBezTo>
                    <a:pt x="562" y="750"/>
                    <a:pt x="593" y="750"/>
                    <a:pt x="625" y="750"/>
                  </a:cubicBezTo>
                  <a:cubicBezTo>
                    <a:pt x="656" y="718"/>
                    <a:pt x="718" y="750"/>
                    <a:pt x="750" y="781"/>
                  </a:cubicBezTo>
                  <a:cubicBezTo>
                    <a:pt x="781" y="812"/>
                    <a:pt x="843" y="843"/>
                    <a:pt x="906" y="875"/>
                  </a:cubicBezTo>
                  <a:cubicBezTo>
                    <a:pt x="968" y="875"/>
                    <a:pt x="1031" y="875"/>
                    <a:pt x="1031" y="875"/>
                  </a:cubicBezTo>
                  <a:cubicBezTo>
                    <a:pt x="1062" y="875"/>
                    <a:pt x="1062" y="812"/>
                    <a:pt x="1031" y="781"/>
                  </a:cubicBezTo>
                  <a:cubicBezTo>
                    <a:pt x="1000" y="750"/>
                    <a:pt x="1000" y="718"/>
                    <a:pt x="1062" y="718"/>
                  </a:cubicBezTo>
                  <a:cubicBezTo>
                    <a:pt x="1093" y="687"/>
                    <a:pt x="1156" y="656"/>
                    <a:pt x="1156" y="625"/>
                  </a:cubicBezTo>
                  <a:cubicBezTo>
                    <a:pt x="1187" y="562"/>
                    <a:pt x="1250" y="531"/>
                    <a:pt x="1312" y="500"/>
                  </a:cubicBezTo>
                  <a:cubicBezTo>
                    <a:pt x="1343" y="500"/>
                    <a:pt x="1406" y="406"/>
                    <a:pt x="1406" y="343"/>
                  </a:cubicBezTo>
                  <a:cubicBezTo>
                    <a:pt x="1437" y="281"/>
                    <a:pt x="1375" y="250"/>
                    <a:pt x="1343" y="281"/>
                  </a:cubicBezTo>
                  <a:cubicBezTo>
                    <a:pt x="1281" y="312"/>
                    <a:pt x="1187" y="375"/>
                    <a:pt x="1125" y="406"/>
                  </a:cubicBezTo>
                  <a:cubicBezTo>
                    <a:pt x="1062" y="437"/>
                    <a:pt x="1031" y="406"/>
                    <a:pt x="1031" y="375"/>
                  </a:cubicBezTo>
                  <a:cubicBezTo>
                    <a:pt x="1031" y="312"/>
                    <a:pt x="1000" y="281"/>
                    <a:pt x="968" y="250"/>
                  </a:cubicBezTo>
                  <a:cubicBezTo>
                    <a:pt x="968" y="250"/>
                    <a:pt x="968" y="250"/>
                    <a:pt x="1031" y="187"/>
                  </a:cubicBezTo>
                  <a:cubicBezTo>
                    <a:pt x="1062" y="125"/>
                    <a:pt x="1062" y="125"/>
                    <a:pt x="1062" y="125"/>
                  </a:cubicBezTo>
                  <a:cubicBezTo>
                    <a:pt x="1093" y="62"/>
                    <a:pt x="1062" y="0"/>
                    <a:pt x="1031" y="0"/>
                  </a:cubicBezTo>
                  <a:cubicBezTo>
                    <a:pt x="1000" y="0"/>
                    <a:pt x="968" y="62"/>
                    <a:pt x="906" y="125"/>
                  </a:cubicBezTo>
                  <a:cubicBezTo>
                    <a:pt x="875" y="218"/>
                    <a:pt x="812" y="281"/>
                    <a:pt x="781" y="281"/>
                  </a:cubicBezTo>
                  <a:cubicBezTo>
                    <a:pt x="718" y="312"/>
                    <a:pt x="687" y="343"/>
                    <a:pt x="656" y="406"/>
                  </a:cubicBezTo>
                  <a:cubicBezTo>
                    <a:pt x="625" y="437"/>
                    <a:pt x="593" y="531"/>
                    <a:pt x="562" y="531"/>
                  </a:cubicBezTo>
                  <a:cubicBezTo>
                    <a:pt x="500" y="562"/>
                    <a:pt x="468" y="531"/>
                    <a:pt x="468" y="468"/>
                  </a:cubicBezTo>
                  <a:cubicBezTo>
                    <a:pt x="468" y="437"/>
                    <a:pt x="437" y="375"/>
                    <a:pt x="406" y="375"/>
                  </a:cubicBezTo>
                  <a:cubicBezTo>
                    <a:pt x="375" y="406"/>
                    <a:pt x="250" y="406"/>
                    <a:pt x="156" y="437"/>
                  </a:cubicBezTo>
                  <a:cubicBezTo>
                    <a:pt x="93" y="468"/>
                    <a:pt x="0" y="531"/>
                    <a:pt x="0" y="562"/>
                  </a:cubicBezTo>
                  <a:cubicBezTo>
                    <a:pt x="0" y="593"/>
                    <a:pt x="31" y="656"/>
                    <a:pt x="62" y="687"/>
                  </a:cubicBezTo>
                  <a:cubicBezTo>
                    <a:pt x="93" y="718"/>
                    <a:pt x="187" y="781"/>
                    <a:pt x="281" y="8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24" name="Freeform 20"/>
            <p:cNvSpPr>
              <a:spLocks noChangeArrowheads="1"/>
            </p:cNvSpPr>
            <p:nvPr/>
          </p:nvSpPr>
          <p:spPr bwMode="auto">
            <a:xfrm>
              <a:off x="2879" y="1139"/>
              <a:ext cx="3330" cy="2650"/>
            </a:xfrm>
            <a:custGeom>
              <a:avLst/>
              <a:gdLst>
                <a:gd name="T0" fmla="*/ 13311 w 14687"/>
                <a:gd name="T1" fmla="*/ 2032 h 11688"/>
                <a:gd name="T2" fmla="*/ 12561 w 14687"/>
                <a:gd name="T3" fmla="*/ 1907 h 11688"/>
                <a:gd name="T4" fmla="*/ 11593 w 14687"/>
                <a:gd name="T5" fmla="*/ 1532 h 11688"/>
                <a:gd name="T6" fmla="*/ 10811 w 14687"/>
                <a:gd name="T7" fmla="*/ 1657 h 11688"/>
                <a:gd name="T8" fmla="*/ 10093 w 14687"/>
                <a:gd name="T9" fmla="*/ 1125 h 11688"/>
                <a:gd name="T10" fmla="*/ 9030 w 14687"/>
                <a:gd name="T11" fmla="*/ 1125 h 11688"/>
                <a:gd name="T12" fmla="*/ 9311 w 14687"/>
                <a:gd name="T13" fmla="*/ 625 h 11688"/>
                <a:gd name="T14" fmla="*/ 8499 w 14687"/>
                <a:gd name="T15" fmla="*/ 0 h 11688"/>
                <a:gd name="T16" fmla="*/ 7624 w 14687"/>
                <a:gd name="T17" fmla="*/ 657 h 11688"/>
                <a:gd name="T18" fmla="*/ 7061 w 14687"/>
                <a:gd name="T19" fmla="*/ 1813 h 11688"/>
                <a:gd name="T20" fmla="*/ 6468 w 14687"/>
                <a:gd name="T21" fmla="*/ 1938 h 11688"/>
                <a:gd name="T22" fmla="*/ 6311 w 14687"/>
                <a:gd name="T23" fmla="*/ 2313 h 11688"/>
                <a:gd name="T24" fmla="*/ 5936 w 14687"/>
                <a:gd name="T25" fmla="*/ 1969 h 11688"/>
                <a:gd name="T26" fmla="*/ 5218 w 14687"/>
                <a:gd name="T27" fmla="*/ 2219 h 11688"/>
                <a:gd name="T28" fmla="*/ 4311 w 14687"/>
                <a:gd name="T29" fmla="*/ 2532 h 11688"/>
                <a:gd name="T30" fmla="*/ 3561 w 14687"/>
                <a:gd name="T31" fmla="*/ 2657 h 11688"/>
                <a:gd name="T32" fmla="*/ 2936 w 14687"/>
                <a:gd name="T33" fmla="*/ 1782 h 11688"/>
                <a:gd name="T34" fmla="*/ 1593 w 14687"/>
                <a:gd name="T35" fmla="*/ 3594 h 11688"/>
                <a:gd name="T36" fmla="*/ 2311 w 14687"/>
                <a:gd name="T37" fmla="*/ 4250 h 11688"/>
                <a:gd name="T38" fmla="*/ 2843 w 14687"/>
                <a:gd name="T39" fmla="*/ 2844 h 11688"/>
                <a:gd name="T40" fmla="*/ 2874 w 14687"/>
                <a:gd name="T41" fmla="*/ 3782 h 11688"/>
                <a:gd name="T42" fmla="*/ 1999 w 14687"/>
                <a:gd name="T43" fmla="*/ 4438 h 11688"/>
                <a:gd name="T44" fmla="*/ 1530 w 14687"/>
                <a:gd name="T45" fmla="*/ 4563 h 11688"/>
                <a:gd name="T46" fmla="*/ 937 w 14687"/>
                <a:gd name="T47" fmla="*/ 5219 h 11688"/>
                <a:gd name="T48" fmla="*/ 906 w 14687"/>
                <a:gd name="T49" fmla="*/ 6249 h 11688"/>
                <a:gd name="T50" fmla="*/ 1843 w 14687"/>
                <a:gd name="T51" fmla="*/ 5593 h 11688"/>
                <a:gd name="T52" fmla="*/ 2405 w 14687"/>
                <a:gd name="T53" fmla="*/ 5843 h 11688"/>
                <a:gd name="T54" fmla="*/ 2843 w 14687"/>
                <a:gd name="T55" fmla="*/ 6249 h 11688"/>
                <a:gd name="T56" fmla="*/ 3593 w 14687"/>
                <a:gd name="T57" fmla="*/ 6656 h 11688"/>
                <a:gd name="T58" fmla="*/ 1780 w 14687"/>
                <a:gd name="T59" fmla="*/ 6218 h 11688"/>
                <a:gd name="T60" fmla="*/ 31 w 14687"/>
                <a:gd name="T61" fmla="*/ 7531 h 11688"/>
                <a:gd name="T62" fmla="*/ 1561 w 14687"/>
                <a:gd name="T63" fmla="*/ 8687 h 11688"/>
                <a:gd name="T64" fmla="*/ 2186 w 14687"/>
                <a:gd name="T65" fmla="*/ 9749 h 11688"/>
                <a:gd name="T66" fmla="*/ 2468 w 14687"/>
                <a:gd name="T67" fmla="*/ 11343 h 11688"/>
                <a:gd name="T68" fmla="*/ 4061 w 14687"/>
                <a:gd name="T69" fmla="*/ 10218 h 11688"/>
                <a:gd name="T70" fmla="*/ 4249 w 14687"/>
                <a:gd name="T71" fmla="*/ 8187 h 11688"/>
                <a:gd name="T72" fmla="*/ 4124 w 14687"/>
                <a:gd name="T73" fmla="*/ 7656 h 11688"/>
                <a:gd name="T74" fmla="*/ 5311 w 14687"/>
                <a:gd name="T75" fmla="*/ 7593 h 11688"/>
                <a:gd name="T76" fmla="*/ 5218 w 14687"/>
                <a:gd name="T77" fmla="*/ 7093 h 11688"/>
                <a:gd name="T78" fmla="*/ 6405 w 14687"/>
                <a:gd name="T79" fmla="*/ 7843 h 11688"/>
                <a:gd name="T80" fmla="*/ 6905 w 14687"/>
                <a:gd name="T81" fmla="*/ 8093 h 11688"/>
                <a:gd name="T82" fmla="*/ 8093 w 14687"/>
                <a:gd name="T83" fmla="*/ 7906 h 11688"/>
                <a:gd name="T84" fmla="*/ 8218 w 14687"/>
                <a:gd name="T85" fmla="*/ 9031 h 11688"/>
                <a:gd name="T86" fmla="*/ 9655 w 14687"/>
                <a:gd name="T87" fmla="*/ 9749 h 11688"/>
                <a:gd name="T88" fmla="*/ 9530 w 14687"/>
                <a:gd name="T89" fmla="*/ 9593 h 11688"/>
                <a:gd name="T90" fmla="*/ 8530 w 14687"/>
                <a:gd name="T91" fmla="*/ 8874 h 11688"/>
                <a:gd name="T92" fmla="*/ 8936 w 14687"/>
                <a:gd name="T93" fmla="*/ 8218 h 11688"/>
                <a:gd name="T94" fmla="*/ 9343 w 14687"/>
                <a:gd name="T95" fmla="*/ 7406 h 11688"/>
                <a:gd name="T96" fmla="*/ 9686 w 14687"/>
                <a:gd name="T97" fmla="*/ 6031 h 11688"/>
                <a:gd name="T98" fmla="*/ 10343 w 14687"/>
                <a:gd name="T99" fmla="*/ 5999 h 11688"/>
                <a:gd name="T100" fmla="*/ 11093 w 14687"/>
                <a:gd name="T101" fmla="*/ 4469 h 11688"/>
                <a:gd name="T102" fmla="*/ 12093 w 14687"/>
                <a:gd name="T103" fmla="*/ 3844 h 11688"/>
                <a:gd name="T104" fmla="*/ 12593 w 14687"/>
                <a:gd name="T105" fmla="*/ 3782 h 11688"/>
                <a:gd name="T106" fmla="*/ 12561 w 14687"/>
                <a:gd name="T107" fmla="*/ 4500 h 11688"/>
                <a:gd name="T108" fmla="*/ 13218 w 14687"/>
                <a:gd name="T109" fmla="*/ 3688 h 11688"/>
                <a:gd name="T110" fmla="*/ 14030 w 14687"/>
                <a:gd name="T111" fmla="*/ 2719 h 11688"/>
                <a:gd name="T112" fmla="*/ 3999 w 14687"/>
                <a:gd name="T113" fmla="*/ 5812 h 11688"/>
                <a:gd name="T114" fmla="*/ 3655 w 14687"/>
                <a:gd name="T115" fmla="*/ 5532 h 11688"/>
                <a:gd name="T116" fmla="*/ 4686 w 14687"/>
                <a:gd name="T117" fmla="*/ 5812 h 11688"/>
                <a:gd name="T118" fmla="*/ 4968 w 14687"/>
                <a:gd name="T119" fmla="*/ 5749 h 11688"/>
                <a:gd name="T120" fmla="*/ 5530 w 14687"/>
                <a:gd name="T121" fmla="*/ 5344 h 1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687" h="11688">
                  <a:moveTo>
                    <a:pt x="14624" y="2625"/>
                  </a:moveTo>
                  <a:lnTo>
                    <a:pt x="14624" y="2625"/>
                  </a:lnTo>
                  <a:cubicBezTo>
                    <a:pt x="14561" y="2563"/>
                    <a:pt x="14468" y="2532"/>
                    <a:pt x="14405" y="2594"/>
                  </a:cubicBezTo>
                  <a:cubicBezTo>
                    <a:pt x="14374" y="2625"/>
                    <a:pt x="14311" y="2594"/>
                    <a:pt x="14311" y="2563"/>
                  </a:cubicBezTo>
                  <a:cubicBezTo>
                    <a:pt x="14311" y="2532"/>
                    <a:pt x="14186" y="2407"/>
                    <a:pt x="14061" y="2313"/>
                  </a:cubicBezTo>
                  <a:cubicBezTo>
                    <a:pt x="13999" y="2250"/>
                    <a:pt x="13999" y="2250"/>
                    <a:pt x="13999" y="2250"/>
                  </a:cubicBezTo>
                  <a:cubicBezTo>
                    <a:pt x="13874" y="2157"/>
                    <a:pt x="13718" y="2063"/>
                    <a:pt x="13655" y="2063"/>
                  </a:cubicBezTo>
                  <a:cubicBezTo>
                    <a:pt x="13561" y="2063"/>
                    <a:pt x="13468" y="2000"/>
                    <a:pt x="13405" y="1969"/>
                  </a:cubicBezTo>
                  <a:cubicBezTo>
                    <a:pt x="13343" y="1938"/>
                    <a:pt x="13311" y="1969"/>
                    <a:pt x="13311" y="2032"/>
                  </a:cubicBezTo>
                  <a:cubicBezTo>
                    <a:pt x="13311" y="2063"/>
                    <a:pt x="13311" y="2125"/>
                    <a:pt x="13280" y="2157"/>
                  </a:cubicBezTo>
                  <a:cubicBezTo>
                    <a:pt x="13280" y="2157"/>
                    <a:pt x="13249" y="2157"/>
                    <a:pt x="13218" y="2125"/>
                  </a:cubicBezTo>
                  <a:cubicBezTo>
                    <a:pt x="13186" y="2063"/>
                    <a:pt x="13155" y="2063"/>
                    <a:pt x="13124" y="2063"/>
                  </a:cubicBezTo>
                  <a:cubicBezTo>
                    <a:pt x="13093" y="2063"/>
                    <a:pt x="13030" y="2063"/>
                    <a:pt x="12999" y="2063"/>
                  </a:cubicBezTo>
                  <a:cubicBezTo>
                    <a:pt x="12936" y="2094"/>
                    <a:pt x="12874" y="2094"/>
                    <a:pt x="12843" y="2063"/>
                  </a:cubicBezTo>
                  <a:cubicBezTo>
                    <a:pt x="12780" y="2063"/>
                    <a:pt x="12749" y="2063"/>
                    <a:pt x="12717" y="2094"/>
                  </a:cubicBezTo>
                  <a:cubicBezTo>
                    <a:pt x="12686" y="2125"/>
                    <a:pt x="12655" y="2125"/>
                    <a:pt x="12624" y="2125"/>
                  </a:cubicBezTo>
                  <a:cubicBezTo>
                    <a:pt x="12593" y="2094"/>
                    <a:pt x="12561" y="2032"/>
                    <a:pt x="12561" y="2000"/>
                  </a:cubicBezTo>
                  <a:cubicBezTo>
                    <a:pt x="12561" y="1969"/>
                    <a:pt x="12561" y="1938"/>
                    <a:pt x="12561" y="1907"/>
                  </a:cubicBezTo>
                  <a:cubicBezTo>
                    <a:pt x="12561" y="1907"/>
                    <a:pt x="12561" y="1875"/>
                    <a:pt x="12593" y="1875"/>
                  </a:cubicBezTo>
                  <a:cubicBezTo>
                    <a:pt x="12624" y="1844"/>
                    <a:pt x="12655" y="1844"/>
                    <a:pt x="12655" y="1813"/>
                  </a:cubicBezTo>
                  <a:cubicBezTo>
                    <a:pt x="12655" y="1782"/>
                    <a:pt x="12593" y="1782"/>
                    <a:pt x="12530" y="1782"/>
                  </a:cubicBezTo>
                  <a:cubicBezTo>
                    <a:pt x="12499" y="1782"/>
                    <a:pt x="12342" y="1782"/>
                    <a:pt x="12249" y="1782"/>
                  </a:cubicBezTo>
                  <a:cubicBezTo>
                    <a:pt x="12124" y="1813"/>
                    <a:pt x="11999" y="1782"/>
                    <a:pt x="11999" y="1719"/>
                  </a:cubicBezTo>
                  <a:cubicBezTo>
                    <a:pt x="11967" y="1688"/>
                    <a:pt x="11905" y="1657"/>
                    <a:pt x="11874" y="1625"/>
                  </a:cubicBezTo>
                  <a:cubicBezTo>
                    <a:pt x="11843" y="1594"/>
                    <a:pt x="11811" y="1563"/>
                    <a:pt x="11811" y="1563"/>
                  </a:cubicBezTo>
                  <a:cubicBezTo>
                    <a:pt x="11811" y="1532"/>
                    <a:pt x="11780" y="1500"/>
                    <a:pt x="11749" y="1469"/>
                  </a:cubicBezTo>
                  <a:cubicBezTo>
                    <a:pt x="11686" y="1469"/>
                    <a:pt x="11624" y="1469"/>
                    <a:pt x="11593" y="1532"/>
                  </a:cubicBezTo>
                  <a:cubicBezTo>
                    <a:pt x="11530" y="1563"/>
                    <a:pt x="11468" y="1594"/>
                    <a:pt x="11468" y="1563"/>
                  </a:cubicBezTo>
                  <a:cubicBezTo>
                    <a:pt x="11436" y="1532"/>
                    <a:pt x="11436" y="1500"/>
                    <a:pt x="11436" y="1469"/>
                  </a:cubicBezTo>
                  <a:cubicBezTo>
                    <a:pt x="11468" y="1438"/>
                    <a:pt x="11436" y="1407"/>
                    <a:pt x="11436" y="1407"/>
                  </a:cubicBezTo>
                  <a:cubicBezTo>
                    <a:pt x="11405" y="1375"/>
                    <a:pt x="11343" y="1375"/>
                    <a:pt x="11280" y="1375"/>
                  </a:cubicBezTo>
                  <a:cubicBezTo>
                    <a:pt x="11249" y="1344"/>
                    <a:pt x="11155" y="1375"/>
                    <a:pt x="11124" y="1438"/>
                  </a:cubicBezTo>
                  <a:cubicBezTo>
                    <a:pt x="11061" y="1469"/>
                    <a:pt x="11061" y="1532"/>
                    <a:pt x="11093" y="1563"/>
                  </a:cubicBezTo>
                  <a:cubicBezTo>
                    <a:pt x="11124" y="1625"/>
                    <a:pt x="11124" y="1657"/>
                    <a:pt x="11093" y="1688"/>
                  </a:cubicBezTo>
                  <a:cubicBezTo>
                    <a:pt x="11030" y="1688"/>
                    <a:pt x="10968" y="1657"/>
                    <a:pt x="10936" y="1657"/>
                  </a:cubicBezTo>
                  <a:cubicBezTo>
                    <a:pt x="10874" y="1625"/>
                    <a:pt x="10843" y="1625"/>
                    <a:pt x="10811" y="1657"/>
                  </a:cubicBezTo>
                  <a:cubicBezTo>
                    <a:pt x="10811" y="1657"/>
                    <a:pt x="10749" y="1657"/>
                    <a:pt x="10686" y="1625"/>
                  </a:cubicBezTo>
                  <a:cubicBezTo>
                    <a:pt x="10655" y="1563"/>
                    <a:pt x="10593" y="1594"/>
                    <a:pt x="10593" y="1625"/>
                  </a:cubicBezTo>
                  <a:cubicBezTo>
                    <a:pt x="10593" y="1657"/>
                    <a:pt x="10530" y="1719"/>
                    <a:pt x="10530" y="1750"/>
                  </a:cubicBezTo>
                  <a:cubicBezTo>
                    <a:pt x="10499" y="1782"/>
                    <a:pt x="10468" y="1782"/>
                    <a:pt x="10436" y="1750"/>
                  </a:cubicBezTo>
                  <a:cubicBezTo>
                    <a:pt x="10405" y="1719"/>
                    <a:pt x="10374" y="1625"/>
                    <a:pt x="10374" y="1563"/>
                  </a:cubicBezTo>
                  <a:cubicBezTo>
                    <a:pt x="10374" y="1469"/>
                    <a:pt x="10311" y="1407"/>
                    <a:pt x="10280" y="1375"/>
                  </a:cubicBezTo>
                  <a:cubicBezTo>
                    <a:pt x="10249" y="1375"/>
                    <a:pt x="10249" y="1344"/>
                    <a:pt x="10280" y="1313"/>
                  </a:cubicBezTo>
                  <a:cubicBezTo>
                    <a:pt x="10311" y="1313"/>
                    <a:pt x="10311" y="1250"/>
                    <a:pt x="10280" y="1219"/>
                  </a:cubicBezTo>
                  <a:cubicBezTo>
                    <a:pt x="10218" y="1219"/>
                    <a:pt x="10124" y="1157"/>
                    <a:pt x="10093" y="1125"/>
                  </a:cubicBezTo>
                  <a:cubicBezTo>
                    <a:pt x="10030" y="1063"/>
                    <a:pt x="9968" y="1063"/>
                    <a:pt x="9936" y="1125"/>
                  </a:cubicBezTo>
                  <a:cubicBezTo>
                    <a:pt x="9936" y="1157"/>
                    <a:pt x="9936" y="1219"/>
                    <a:pt x="9936" y="1282"/>
                  </a:cubicBezTo>
                  <a:cubicBezTo>
                    <a:pt x="9936" y="1313"/>
                    <a:pt x="9874" y="1344"/>
                    <a:pt x="9811" y="1313"/>
                  </a:cubicBezTo>
                  <a:cubicBezTo>
                    <a:pt x="9749" y="1282"/>
                    <a:pt x="9686" y="1250"/>
                    <a:pt x="9686" y="1219"/>
                  </a:cubicBezTo>
                  <a:cubicBezTo>
                    <a:pt x="9655" y="1188"/>
                    <a:pt x="9593" y="1157"/>
                    <a:pt x="9530" y="1157"/>
                  </a:cubicBezTo>
                  <a:cubicBezTo>
                    <a:pt x="9468" y="1157"/>
                    <a:pt x="9374" y="1157"/>
                    <a:pt x="9343" y="1157"/>
                  </a:cubicBezTo>
                  <a:cubicBezTo>
                    <a:pt x="9280" y="1188"/>
                    <a:pt x="9218" y="1157"/>
                    <a:pt x="9218" y="1125"/>
                  </a:cubicBezTo>
                  <a:cubicBezTo>
                    <a:pt x="9186" y="1125"/>
                    <a:pt x="9155" y="1094"/>
                    <a:pt x="9124" y="1094"/>
                  </a:cubicBezTo>
                  <a:cubicBezTo>
                    <a:pt x="9093" y="1094"/>
                    <a:pt x="9061" y="1094"/>
                    <a:pt x="9030" y="1125"/>
                  </a:cubicBezTo>
                  <a:cubicBezTo>
                    <a:pt x="9030" y="1157"/>
                    <a:pt x="8999" y="1188"/>
                    <a:pt x="8936" y="1188"/>
                  </a:cubicBezTo>
                  <a:cubicBezTo>
                    <a:pt x="8905" y="1219"/>
                    <a:pt x="8843" y="1250"/>
                    <a:pt x="8780" y="1282"/>
                  </a:cubicBezTo>
                  <a:cubicBezTo>
                    <a:pt x="8749" y="1313"/>
                    <a:pt x="8686" y="1344"/>
                    <a:pt x="8655" y="1375"/>
                  </a:cubicBezTo>
                  <a:cubicBezTo>
                    <a:pt x="8624" y="1375"/>
                    <a:pt x="8655" y="1344"/>
                    <a:pt x="8686" y="1282"/>
                  </a:cubicBezTo>
                  <a:cubicBezTo>
                    <a:pt x="8749" y="1188"/>
                    <a:pt x="8843" y="1094"/>
                    <a:pt x="8905" y="1063"/>
                  </a:cubicBezTo>
                  <a:cubicBezTo>
                    <a:pt x="8968" y="1032"/>
                    <a:pt x="9061" y="969"/>
                    <a:pt x="9093" y="938"/>
                  </a:cubicBezTo>
                  <a:cubicBezTo>
                    <a:pt x="9155" y="907"/>
                    <a:pt x="9186" y="875"/>
                    <a:pt x="9218" y="813"/>
                  </a:cubicBezTo>
                  <a:cubicBezTo>
                    <a:pt x="9249" y="782"/>
                    <a:pt x="9249" y="719"/>
                    <a:pt x="9249" y="719"/>
                  </a:cubicBezTo>
                  <a:cubicBezTo>
                    <a:pt x="9249" y="688"/>
                    <a:pt x="9280" y="625"/>
                    <a:pt x="9311" y="625"/>
                  </a:cubicBezTo>
                  <a:cubicBezTo>
                    <a:pt x="9343" y="594"/>
                    <a:pt x="9311" y="532"/>
                    <a:pt x="9249" y="469"/>
                  </a:cubicBezTo>
                  <a:cubicBezTo>
                    <a:pt x="9186" y="407"/>
                    <a:pt x="9124" y="375"/>
                    <a:pt x="9093" y="344"/>
                  </a:cubicBezTo>
                  <a:cubicBezTo>
                    <a:pt x="9061" y="344"/>
                    <a:pt x="8968" y="313"/>
                    <a:pt x="8905" y="313"/>
                  </a:cubicBezTo>
                  <a:cubicBezTo>
                    <a:pt x="8843" y="313"/>
                    <a:pt x="8780" y="313"/>
                    <a:pt x="8780" y="282"/>
                  </a:cubicBezTo>
                  <a:cubicBezTo>
                    <a:pt x="8780" y="250"/>
                    <a:pt x="8718" y="219"/>
                    <a:pt x="8686" y="219"/>
                  </a:cubicBezTo>
                  <a:cubicBezTo>
                    <a:pt x="8624" y="188"/>
                    <a:pt x="8593" y="157"/>
                    <a:pt x="8655" y="157"/>
                  </a:cubicBezTo>
                  <a:cubicBezTo>
                    <a:pt x="8686" y="125"/>
                    <a:pt x="8718" y="94"/>
                    <a:pt x="8718" y="63"/>
                  </a:cubicBezTo>
                  <a:cubicBezTo>
                    <a:pt x="8718" y="32"/>
                    <a:pt x="8686" y="0"/>
                    <a:pt x="8624" y="0"/>
                  </a:cubicBezTo>
                  <a:cubicBezTo>
                    <a:pt x="8593" y="0"/>
                    <a:pt x="8530" y="0"/>
                    <a:pt x="8499" y="0"/>
                  </a:cubicBezTo>
                  <a:cubicBezTo>
                    <a:pt x="8468" y="0"/>
                    <a:pt x="8405" y="63"/>
                    <a:pt x="8374" y="125"/>
                  </a:cubicBezTo>
                  <a:cubicBezTo>
                    <a:pt x="8343" y="188"/>
                    <a:pt x="8343" y="282"/>
                    <a:pt x="8374" y="313"/>
                  </a:cubicBezTo>
                  <a:cubicBezTo>
                    <a:pt x="8405" y="344"/>
                    <a:pt x="8405" y="375"/>
                    <a:pt x="8343" y="375"/>
                  </a:cubicBezTo>
                  <a:cubicBezTo>
                    <a:pt x="8280" y="375"/>
                    <a:pt x="8218" y="438"/>
                    <a:pt x="8186" y="469"/>
                  </a:cubicBezTo>
                  <a:cubicBezTo>
                    <a:pt x="8155" y="500"/>
                    <a:pt x="8093" y="532"/>
                    <a:pt x="8061" y="532"/>
                  </a:cubicBezTo>
                  <a:cubicBezTo>
                    <a:pt x="7999" y="532"/>
                    <a:pt x="7968" y="500"/>
                    <a:pt x="7968" y="500"/>
                  </a:cubicBezTo>
                  <a:cubicBezTo>
                    <a:pt x="7968" y="469"/>
                    <a:pt x="7936" y="469"/>
                    <a:pt x="7874" y="469"/>
                  </a:cubicBezTo>
                  <a:cubicBezTo>
                    <a:pt x="7843" y="469"/>
                    <a:pt x="7780" y="500"/>
                    <a:pt x="7780" y="532"/>
                  </a:cubicBezTo>
                  <a:cubicBezTo>
                    <a:pt x="7780" y="594"/>
                    <a:pt x="7686" y="625"/>
                    <a:pt x="7624" y="657"/>
                  </a:cubicBezTo>
                  <a:cubicBezTo>
                    <a:pt x="7530" y="657"/>
                    <a:pt x="7436" y="719"/>
                    <a:pt x="7374" y="750"/>
                  </a:cubicBezTo>
                  <a:cubicBezTo>
                    <a:pt x="7343" y="782"/>
                    <a:pt x="7311" y="875"/>
                    <a:pt x="7311" y="969"/>
                  </a:cubicBezTo>
                  <a:cubicBezTo>
                    <a:pt x="7343" y="1094"/>
                    <a:pt x="7249" y="1157"/>
                    <a:pt x="7155" y="1157"/>
                  </a:cubicBezTo>
                  <a:cubicBezTo>
                    <a:pt x="7030" y="1157"/>
                    <a:pt x="6936" y="1219"/>
                    <a:pt x="6936" y="1282"/>
                  </a:cubicBezTo>
                  <a:cubicBezTo>
                    <a:pt x="6936" y="1344"/>
                    <a:pt x="6968" y="1407"/>
                    <a:pt x="6999" y="1438"/>
                  </a:cubicBezTo>
                  <a:cubicBezTo>
                    <a:pt x="7030" y="1469"/>
                    <a:pt x="7093" y="1532"/>
                    <a:pt x="7124" y="1563"/>
                  </a:cubicBezTo>
                  <a:cubicBezTo>
                    <a:pt x="7124" y="1594"/>
                    <a:pt x="7155" y="1657"/>
                    <a:pt x="7124" y="1719"/>
                  </a:cubicBezTo>
                  <a:cubicBezTo>
                    <a:pt x="7124" y="1782"/>
                    <a:pt x="7093" y="1844"/>
                    <a:pt x="7093" y="1875"/>
                  </a:cubicBezTo>
                  <a:cubicBezTo>
                    <a:pt x="7061" y="1907"/>
                    <a:pt x="7061" y="1907"/>
                    <a:pt x="7061" y="1813"/>
                  </a:cubicBezTo>
                  <a:cubicBezTo>
                    <a:pt x="7030" y="1750"/>
                    <a:pt x="6999" y="1688"/>
                    <a:pt x="6968" y="1657"/>
                  </a:cubicBezTo>
                  <a:cubicBezTo>
                    <a:pt x="6936" y="1625"/>
                    <a:pt x="6843" y="1563"/>
                    <a:pt x="6780" y="1532"/>
                  </a:cubicBezTo>
                  <a:cubicBezTo>
                    <a:pt x="6718" y="1469"/>
                    <a:pt x="6655" y="1438"/>
                    <a:pt x="6624" y="1469"/>
                  </a:cubicBezTo>
                  <a:cubicBezTo>
                    <a:pt x="6593" y="1469"/>
                    <a:pt x="6561" y="1438"/>
                    <a:pt x="6530" y="1375"/>
                  </a:cubicBezTo>
                  <a:cubicBezTo>
                    <a:pt x="6499" y="1313"/>
                    <a:pt x="6530" y="1375"/>
                    <a:pt x="6561" y="1469"/>
                  </a:cubicBezTo>
                  <a:cubicBezTo>
                    <a:pt x="6593" y="1563"/>
                    <a:pt x="6655" y="1657"/>
                    <a:pt x="6655" y="1657"/>
                  </a:cubicBezTo>
                  <a:cubicBezTo>
                    <a:pt x="6655" y="1688"/>
                    <a:pt x="6686" y="1719"/>
                    <a:pt x="6686" y="1750"/>
                  </a:cubicBezTo>
                  <a:cubicBezTo>
                    <a:pt x="6718" y="1750"/>
                    <a:pt x="6686" y="1750"/>
                    <a:pt x="6624" y="1719"/>
                  </a:cubicBezTo>
                  <a:cubicBezTo>
                    <a:pt x="6561" y="1657"/>
                    <a:pt x="6499" y="1782"/>
                    <a:pt x="6468" y="1938"/>
                  </a:cubicBezTo>
                  <a:cubicBezTo>
                    <a:pt x="6468" y="1938"/>
                    <a:pt x="6436" y="1969"/>
                    <a:pt x="6436" y="2063"/>
                  </a:cubicBezTo>
                  <a:cubicBezTo>
                    <a:pt x="6436" y="2157"/>
                    <a:pt x="6436" y="2157"/>
                    <a:pt x="6436" y="2157"/>
                  </a:cubicBezTo>
                  <a:cubicBezTo>
                    <a:pt x="6468" y="2250"/>
                    <a:pt x="6499" y="2313"/>
                    <a:pt x="6468" y="2344"/>
                  </a:cubicBezTo>
                  <a:cubicBezTo>
                    <a:pt x="6468" y="2375"/>
                    <a:pt x="6436" y="2469"/>
                    <a:pt x="6405" y="2532"/>
                  </a:cubicBezTo>
                  <a:cubicBezTo>
                    <a:pt x="6343" y="2594"/>
                    <a:pt x="6280" y="2657"/>
                    <a:pt x="6218" y="2688"/>
                  </a:cubicBezTo>
                  <a:cubicBezTo>
                    <a:pt x="6124" y="2688"/>
                    <a:pt x="6093" y="2657"/>
                    <a:pt x="6124" y="2657"/>
                  </a:cubicBezTo>
                  <a:cubicBezTo>
                    <a:pt x="6124" y="2625"/>
                    <a:pt x="6155" y="2594"/>
                    <a:pt x="6186" y="2594"/>
                  </a:cubicBezTo>
                  <a:cubicBezTo>
                    <a:pt x="6218" y="2563"/>
                    <a:pt x="6249" y="2500"/>
                    <a:pt x="6280" y="2469"/>
                  </a:cubicBezTo>
                  <a:cubicBezTo>
                    <a:pt x="6280" y="2438"/>
                    <a:pt x="6311" y="2344"/>
                    <a:pt x="6311" y="2313"/>
                  </a:cubicBezTo>
                  <a:cubicBezTo>
                    <a:pt x="6311" y="2250"/>
                    <a:pt x="6311" y="2094"/>
                    <a:pt x="6311" y="1938"/>
                  </a:cubicBezTo>
                  <a:cubicBezTo>
                    <a:pt x="6311" y="1782"/>
                    <a:pt x="6311" y="1563"/>
                    <a:pt x="6311" y="1469"/>
                  </a:cubicBezTo>
                  <a:cubicBezTo>
                    <a:pt x="6311" y="1344"/>
                    <a:pt x="6280" y="1250"/>
                    <a:pt x="6249" y="1250"/>
                  </a:cubicBezTo>
                  <a:cubicBezTo>
                    <a:pt x="6218" y="1250"/>
                    <a:pt x="6155" y="1282"/>
                    <a:pt x="6124" y="1313"/>
                  </a:cubicBezTo>
                  <a:cubicBezTo>
                    <a:pt x="6093" y="1375"/>
                    <a:pt x="6061" y="1438"/>
                    <a:pt x="6061" y="1469"/>
                  </a:cubicBezTo>
                  <a:cubicBezTo>
                    <a:pt x="6061" y="1532"/>
                    <a:pt x="6030" y="1594"/>
                    <a:pt x="5999" y="1594"/>
                  </a:cubicBezTo>
                  <a:cubicBezTo>
                    <a:pt x="5968" y="1625"/>
                    <a:pt x="5936" y="1657"/>
                    <a:pt x="5905" y="1719"/>
                  </a:cubicBezTo>
                  <a:cubicBezTo>
                    <a:pt x="5905" y="1750"/>
                    <a:pt x="5905" y="1813"/>
                    <a:pt x="5905" y="1844"/>
                  </a:cubicBezTo>
                  <a:cubicBezTo>
                    <a:pt x="5905" y="1875"/>
                    <a:pt x="5936" y="1938"/>
                    <a:pt x="5936" y="1969"/>
                  </a:cubicBezTo>
                  <a:cubicBezTo>
                    <a:pt x="5936" y="2032"/>
                    <a:pt x="5968" y="2063"/>
                    <a:pt x="5968" y="2094"/>
                  </a:cubicBezTo>
                  <a:cubicBezTo>
                    <a:pt x="5999" y="2094"/>
                    <a:pt x="6030" y="2125"/>
                    <a:pt x="6061" y="2157"/>
                  </a:cubicBezTo>
                  <a:cubicBezTo>
                    <a:pt x="6093" y="2188"/>
                    <a:pt x="6093" y="2250"/>
                    <a:pt x="6061" y="2282"/>
                  </a:cubicBezTo>
                  <a:cubicBezTo>
                    <a:pt x="6061" y="2313"/>
                    <a:pt x="5968" y="2282"/>
                    <a:pt x="5874" y="2188"/>
                  </a:cubicBezTo>
                  <a:cubicBezTo>
                    <a:pt x="5749" y="2125"/>
                    <a:pt x="5655" y="2063"/>
                    <a:pt x="5593" y="2032"/>
                  </a:cubicBezTo>
                  <a:cubicBezTo>
                    <a:pt x="5561" y="2032"/>
                    <a:pt x="5499" y="2063"/>
                    <a:pt x="5499" y="2125"/>
                  </a:cubicBezTo>
                  <a:cubicBezTo>
                    <a:pt x="5499" y="2188"/>
                    <a:pt x="5499" y="2250"/>
                    <a:pt x="5468" y="2250"/>
                  </a:cubicBezTo>
                  <a:cubicBezTo>
                    <a:pt x="5468" y="2250"/>
                    <a:pt x="5436" y="2250"/>
                    <a:pt x="5405" y="2219"/>
                  </a:cubicBezTo>
                  <a:cubicBezTo>
                    <a:pt x="5405" y="2188"/>
                    <a:pt x="5311" y="2219"/>
                    <a:pt x="5218" y="2219"/>
                  </a:cubicBezTo>
                  <a:cubicBezTo>
                    <a:pt x="5124" y="2250"/>
                    <a:pt x="5030" y="2282"/>
                    <a:pt x="4999" y="2313"/>
                  </a:cubicBezTo>
                  <a:cubicBezTo>
                    <a:pt x="4968" y="2344"/>
                    <a:pt x="4936" y="2313"/>
                    <a:pt x="4968" y="2250"/>
                  </a:cubicBezTo>
                  <a:cubicBezTo>
                    <a:pt x="4968" y="2219"/>
                    <a:pt x="4936" y="2188"/>
                    <a:pt x="4874" y="2219"/>
                  </a:cubicBezTo>
                  <a:cubicBezTo>
                    <a:pt x="4843" y="2250"/>
                    <a:pt x="4780" y="2282"/>
                    <a:pt x="4749" y="2282"/>
                  </a:cubicBezTo>
                  <a:cubicBezTo>
                    <a:pt x="4718" y="2313"/>
                    <a:pt x="4655" y="2344"/>
                    <a:pt x="4593" y="2375"/>
                  </a:cubicBezTo>
                  <a:cubicBezTo>
                    <a:pt x="4561" y="2407"/>
                    <a:pt x="4530" y="2469"/>
                    <a:pt x="4561" y="2500"/>
                  </a:cubicBezTo>
                  <a:cubicBezTo>
                    <a:pt x="4593" y="2532"/>
                    <a:pt x="4561" y="2563"/>
                    <a:pt x="4530" y="2563"/>
                  </a:cubicBezTo>
                  <a:cubicBezTo>
                    <a:pt x="4468" y="2563"/>
                    <a:pt x="4405" y="2532"/>
                    <a:pt x="4374" y="2532"/>
                  </a:cubicBezTo>
                  <a:cubicBezTo>
                    <a:pt x="4343" y="2500"/>
                    <a:pt x="4311" y="2500"/>
                    <a:pt x="4311" y="2532"/>
                  </a:cubicBezTo>
                  <a:cubicBezTo>
                    <a:pt x="4311" y="2594"/>
                    <a:pt x="4280" y="2625"/>
                    <a:pt x="4249" y="2625"/>
                  </a:cubicBezTo>
                  <a:cubicBezTo>
                    <a:pt x="4218" y="2625"/>
                    <a:pt x="4155" y="2657"/>
                    <a:pt x="4124" y="2688"/>
                  </a:cubicBezTo>
                  <a:cubicBezTo>
                    <a:pt x="4061" y="2719"/>
                    <a:pt x="4061" y="2813"/>
                    <a:pt x="4061" y="2875"/>
                  </a:cubicBezTo>
                  <a:cubicBezTo>
                    <a:pt x="4093" y="2938"/>
                    <a:pt x="4061" y="2969"/>
                    <a:pt x="3999" y="2969"/>
                  </a:cubicBezTo>
                  <a:cubicBezTo>
                    <a:pt x="3936" y="3000"/>
                    <a:pt x="3874" y="2969"/>
                    <a:pt x="3843" y="2969"/>
                  </a:cubicBezTo>
                  <a:cubicBezTo>
                    <a:pt x="3811" y="2938"/>
                    <a:pt x="3811" y="2938"/>
                    <a:pt x="3811" y="2969"/>
                  </a:cubicBezTo>
                  <a:cubicBezTo>
                    <a:pt x="3811" y="3032"/>
                    <a:pt x="3780" y="3032"/>
                    <a:pt x="3749" y="3032"/>
                  </a:cubicBezTo>
                  <a:cubicBezTo>
                    <a:pt x="3718" y="3000"/>
                    <a:pt x="3655" y="2938"/>
                    <a:pt x="3655" y="2875"/>
                  </a:cubicBezTo>
                  <a:cubicBezTo>
                    <a:pt x="3655" y="2844"/>
                    <a:pt x="3593" y="2719"/>
                    <a:pt x="3561" y="2657"/>
                  </a:cubicBezTo>
                  <a:cubicBezTo>
                    <a:pt x="3499" y="2594"/>
                    <a:pt x="3561" y="2594"/>
                    <a:pt x="3655" y="2625"/>
                  </a:cubicBezTo>
                  <a:cubicBezTo>
                    <a:pt x="3749" y="2688"/>
                    <a:pt x="3905" y="2719"/>
                    <a:pt x="3968" y="2688"/>
                  </a:cubicBezTo>
                  <a:cubicBezTo>
                    <a:pt x="4030" y="2657"/>
                    <a:pt x="4093" y="2563"/>
                    <a:pt x="4061" y="2469"/>
                  </a:cubicBezTo>
                  <a:cubicBezTo>
                    <a:pt x="4061" y="2407"/>
                    <a:pt x="3999" y="2313"/>
                    <a:pt x="3905" y="2250"/>
                  </a:cubicBezTo>
                  <a:cubicBezTo>
                    <a:pt x="3811" y="2188"/>
                    <a:pt x="3686" y="2125"/>
                    <a:pt x="3593" y="2094"/>
                  </a:cubicBezTo>
                  <a:cubicBezTo>
                    <a:pt x="3530" y="2094"/>
                    <a:pt x="3468" y="2063"/>
                    <a:pt x="3405" y="2032"/>
                  </a:cubicBezTo>
                  <a:cubicBezTo>
                    <a:pt x="3374" y="2000"/>
                    <a:pt x="3374" y="1969"/>
                    <a:pt x="3405" y="1938"/>
                  </a:cubicBezTo>
                  <a:cubicBezTo>
                    <a:pt x="3405" y="1907"/>
                    <a:pt x="3374" y="1875"/>
                    <a:pt x="3280" y="1813"/>
                  </a:cubicBezTo>
                  <a:cubicBezTo>
                    <a:pt x="3186" y="1782"/>
                    <a:pt x="3030" y="1750"/>
                    <a:pt x="2936" y="1782"/>
                  </a:cubicBezTo>
                  <a:cubicBezTo>
                    <a:pt x="2843" y="1813"/>
                    <a:pt x="2749" y="1875"/>
                    <a:pt x="2718" y="1907"/>
                  </a:cubicBezTo>
                  <a:cubicBezTo>
                    <a:pt x="2718" y="1938"/>
                    <a:pt x="2655" y="1969"/>
                    <a:pt x="2624" y="1969"/>
                  </a:cubicBezTo>
                  <a:cubicBezTo>
                    <a:pt x="2561" y="1969"/>
                    <a:pt x="2468" y="2063"/>
                    <a:pt x="2405" y="2188"/>
                  </a:cubicBezTo>
                  <a:cubicBezTo>
                    <a:pt x="2311" y="2282"/>
                    <a:pt x="2218" y="2438"/>
                    <a:pt x="2155" y="2532"/>
                  </a:cubicBezTo>
                  <a:cubicBezTo>
                    <a:pt x="2124" y="2625"/>
                    <a:pt x="2061" y="2719"/>
                    <a:pt x="2030" y="2782"/>
                  </a:cubicBezTo>
                  <a:cubicBezTo>
                    <a:pt x="1999" y="2813"/>
                    <a:pt x="1968" y="2907"/>
                    <a:pt x="1936" y="2969"/>
                  </a:cubicBezTo>
                  <a:cubicBezTo>
                    <a:pt x="1936" y="3032"/>
                    <a:pt x="1874" y="3094"/>
                    <a:pt x="1780" y="3125"/>
                  </a:cubicBezTo>
                  <a:cubicBezTo>
                    <a:pt x="1718" y="3157"/>
                    <a:pt x="1624" y="3219"/>
                    <a:pt x="1593" y="3250"/>
                  </a:cubicBezTo>
                  <a:cubicBezTo>
                    <a:pt x="1593" y="3282"/>
                    <a:pt x="1561" y="3438"/>
                    <a:pt x="1593" y="3594"/>
                  </a:cubicBezTo>
                  <a:lnTo>
                    <a:pt x="1593" y="3594"/>
                  </a:lnTo>
                  <a:cubicBezTo>
                    <a:pt x="1593" y="3782"/>
                    <a:pt x="1624" y="3907"/>
                    <a:pt x="1655" y="3938"/>
                  </a:cubicBezTo>
                  <a:cubicBezTo>
                    <a:pt x="1686" y="3969"/>
                    <a:pt x="1749" y="3938"/>
                    <a:pt x="1811" y="3875"/>
                  </a:cubicBezTo>
                  <a:cubicBezTo>
                    <a:pt x="1843" y="3813"/>
                    <a:pt x="1905" y="3782"/>
                    <a:pt x="1936" y="3782"/>
                  </a:cubicBezTo>
                  <a:cubicBezTo>
                    <a:pt x="1968" y="3782"/>
                    <a:pt x="1999" y="3813"/>
                    <a:pt x="1999" y="3844"/>
                  </a:cubicBezTo>
                  <a:cubicBezTo>
                    <a:pt x="1999" y="3875"/>
                    <a:pt x="2030" y="3938"/>
                    <a:pt x="2061" y="4000"/>
                  </a:cubicBezTo>
                  <a:cubicBezTo>
                    <a:pt x="2093" y="4063"/>
                    <a:pt x="2093" y="4157"/>
                    <a:pt x="2093" y="4188"/>
                  </a:cubicBezTo>
                  <a:cubicBezTo>
                    <a:pt x="2061" y="4219"/>
                    <a:pt x="2093" y="4250"/>
                    <a:pt x="2155" y="4282"/>
                  </a:cubicBezTo>
                  <a:cubicBezTo>
                    <a:pt x="2186" y="4282"/>
                    <a:pt x="2249" y="4282"/>
                    <a:pt x="2311" y="4250"/>
                  </a:cubicBezTo>
                  <a:cubicBezTo>
                    <a:pt x="2343" y="4219"/>
                    <a:pt x="2374" y="4125"/>
                    <a:pt x="2374" y="4032"/>
                  </a:cubicBezTo>
                  <a:cubicBezTo>
                    <a:pt x="2374" y="3938"/>
                    <a:pt x="2374" y="3844"/>
                    <a:pt x="2405" y="3844"/>
                  </a:cubicBezTo>
                  <a:cubicBezTo>
                    <a:pt x="2405" y="3813"/>
                    <a:pt x="2468" y="3782"/>
                    <a:pt x="2499" y="3782"/>
                  </a:cubicBezTo>
                  <a:cubicBezTo>
                    <a:pt x="2530" y="3750"/>
                    <a:pt x="2561" y="3719"/>
                    <a:pt x="2561" y="3688"/>
                  </a:cubicBezTo>
                  <a:cubicBezTo>
                    <a:pt x="2530" y="3625"/>
                    <a:pt x="2499" y="3563"/>
                    <a:pt x="2468" y="3532"/>
                  </a:cubicBezTo>
                  <a:cubicBezTo>
                    <a:pt x="2468" y="3500"/>
                    <a:pt x="2468" y="3438"/>
                    <a:pt x="2499" y="3375"/>
                  </a:cubicBezTo>
                  <a:cubicBezTo>
                    <a:pt x="2499" y="3313"/>
                    <a:pt x="2561" y="3219"/>
                    <a:pt x="2624" y="3188"/>
                  </a:cubicBezTo>
                  <a:cubicBezTo>
                    <a:pt x="2655" y="3125"/>
                    <a:pt x="2718" y="3032"/>
                    <a:pt x="2749" y="2969"/>
                  </a:cubicBezTo>
                  <a:cubicBezTo>
                    <a:pt x="2749" y="2907"/>
                    <a:pt x="2811" y="2844"/>
                    <a:pt x="2843" y="2844"/>
                  </a:cubicBezTo>
                  <a:cubicBezTo>
                    <a:pt x="2905" y="2844"/>
                    <a:pt x="2936" y="2844"/>
                    <a:pt x="2968" y="2875"/>
                  </a:cubicBezTo>
                  <a:cubicBezTo>
                    <a:pt x="2968" y="2907"/>
                    <a:pt x="2968" y="2969"/>
                    <a:pt x="2936" y="3000"/>
                  </a:cubicBezTo>
                  <a:cubicBezTo>
                    <a:pt x="2905" y="3032"/>
                    <a:pt x="2843" y="3094"/>
                    <a:pt x="2811" y="3157"/>
                  </a:cubicBezTo>
                  <a:cubicBezTo>
                    <a:pt x="2749" y="3219"/>
                    <a:pt x="2718" y="3344"/>
                    <a:pt x="2718" y="3407"/>
                  </a:cubicBezTo>
                  <a:cubicBezTo>
                    <a:pt x="2718" y="3500"/>
                    <a:pt x="2749" y="3563"/>
                    <a:pt x="2749" y="3594"/>
                  </a:cubicBezTo>
                  <a:cubicBezTo>
                    <a:pt x="2780" y="3625"/>
                    <a:pt x="2843" y="3657"/>
                    <a:pt x="2905" y="3625"/>
                  </a:cubicBezTo>
                  <a:cubicBezTo>
                    <a:pt x="2968" y="3625"/>
                    <a:pt x="3061" y="3625"/>
                    <a:pt x="3124" y="3657"/>
                  </a:cubicBezTo>
                  <a:cubicBezTo>
                    <a:pt x="3155" y="3657"/>
                    <a:pt x="3155" y="3688"/>
                    <a:pt x="3093" y="3719"/>
                  </a:cubicBezTo>
                  <a:cubicBezTo>
                    <a:pt x="3030" y="3719"/>
                    <a:pt x="2936" y="3750"/>
                    <a:pt x="2874" y="3782"/>
                  </a:cubicBezTo>
                  <a:cubicBezTo>
                    <a:pt x="2811" y="3782"/>
                    <a:pt x="2749" y="3844"/>
                    <a:pt x="2749" y="3907"/>
                  </a:cubicBezTo>
                  <a:cubicBezTo>
                    <a:pt x="2718" y="3969"/>
                    <a:pt x="2686" y="4032"/>
                    <a:pt x="2655" y="4032"/>
                  </a:cubicBezTo>
                  <a:cubicBezTo>
                    <a:pt x="2655" y="4063"/>
                    <a:pt x="2624" y="4157"/>
                    <a:pt x="2655" y="4219"/>
                  </a:cubicBezTo>
                  <a:cubicBezTo>
                    <a:pt x="2655" y="4282"/>
                    <a:pt x="2624" y="4344"/>
                    <a:pt x="2624" y="4344"/>
                  </a:cubicBezTo>
                  <a:cubicBezTo>
                    <a:pt x="2593" y="4375"/>
                    <a:pt x="2561" y="4375"/>
                    <a:pt x="2499" y="4375"/>
                  </a:cubicBezTo>
                  <a:cubicBezTo>
                    <a:pt x="2468" y="4375"/>
                    <a:pt x="2405" y="4375"/>
                    <a:pt x="2343" y="4375"/>
                  </a:cubicBezTo>
                  <a:cubicBezTo>
                    <a:pt x="2311" y="4407"/>
                    <a:pt x="2249" y="4438"/>
                    <a:pt x="2249" y="4438"/>
                  </a:cubicBezTo>
                  <a:cubicBezTo>
                    <a:pt x="2218" y="4469"/>
                    <a:pt x="2155" y="4500"/>
                    <a:pt x="2124" y="4469"/>
                  </a:cubicBezTo>
                  <a:cubicBezTo>
                    <a:pt x="2093" y="4469"/>
                    <a:pt x="2030" y="4438"/>
                    <a:pt x="1999" y="4438"/>
                  </a:cubicBezTo>
                  <a:cubicBezTo>
                    <a:pt x="1999" y="4438"/>
                    <a:pt x="1968" y="4438"/>
                    <a:pt x="1936" y="4407"/>
                  </a:cubicBezTo>
                  <a:cubicBezTo>
                    <a:pt x="1936" y="4375"/>
                    <a:pt x="1936" y="4313"/>
                    <a:pt x="1936" y="4282"/>
                  </a:cubicBezTo>
                  <a:cubicBezTo>
                    <a:pt x="1968" y="4250"/>
                    <a:pt x="1968" y="4188"/>
                    <a:pt x="1968" y="4125"/>
                  </a:cubicBezTo>
                  <a:cubicBezTo>
                    <a:pt x="1968" y="4063"/>
                    <a:pt x="1936" y="4032"/>
                    <a:pt x="1905" y="4032"/>
                  </a:cubicBezTo>
                  <a:cubicBezTo>
                    <a:pt x="1874" y="4063"/>
                    <a:pt x="1843" y="4094"/>
                    <a:pt x="1811" y="4094"/>
                  </a:cubicBezTo>
                  <a:cubicBezTo>
                    <a:pt x="1780" y="4125"/>
                    <a:pt x="1780" y="4188"/>
                    <a:pt x="1780" y="4250"/>
                  </a:cubicBezTo>
                  <a:cubicBezTo>
                    <a:pt x="1780" y="4313"/>
                    <a:pt x="1780" y="4375"/>
                    <a:pt x="1749" y="4407"/>
                  </a:cubicBezTo>
                  <a:cubicBezTo>
                    <a:pt x="1749" y="4438"/>
                    <a:pt x="1718" y="4469"/>
                    <a:pt x="1686" y="4469"/>
                  </a:cubicBezTo>
                  <a:cubicBezTo>
                    <a:pt x="1655" y="4469"/>
                    <a:pt x="1593" y="4532"/>
                    <a:pt x="1530" y="4563"/>
                  </a:cubicBezTo>
                  <a:cubicBezTo>
                    <a:pt x="1469" y="4625"/>
                    <a:pt x="1437" y="4688"/>
                    <a:pt x="1406" y="4719"/>
                  </a:cubicBezTo>
                  <a:cubicBezTo>
                    <a:pt x="1406" y="4750"/>
                    <a:pt x="1375" y="4813"/>
                    <a:pt x="1344" y="4813"/>
                  </a:cubicBezTo>
                  <a:cubicBezTo>
                    <a:pt x="1344" y="4844"/>
                    <a:pt x="1312" y="4875"/>
                    <a:pt x="1312" y="4907"/>
                  </a:cubicBezTo>
                  <a:cubicBezTo>
                    <a:pt x="1312" y="4938"/>
                    <a:pt x="1281" y="4969"/>
                    <a:pt x="1250" y="5000"/>
                  </a:cubicBezTo>
                  <a:cubicBezTo>
                    <a:pt x="1250" y="5032"/>
                    <a:pt x="1187" y="5032"/>
                    <a:pt x="1156" y="5000"/>
                  </a:cubicBezTo>
                  <a:cubicBezTo>
                    <a:pt x="1125" y="5000"/>
                    <a:pt x="1094" y="5000"/>
                    <a:pt x="1094" y="5032"/>
                  </a:cubicBezTo>
                  <a:cubicBezTo>
                    <a:pt x="1094" y="5063"/>
                    <a:pt x="1031" y="5063"/>
                    <a:pt x="1000" y="5094"/>
                  </a:cubicBezTo>
                  <a:cubicBezTo>
                    <a:pt x="937" y="5094"/>
                    <a:pt x="875" y="5125"/>
                    <a:pt x="875" y="5125"/>
                  </a:cubicBezTo>
                  <a:cubicBezTo>
                    <a:pt x="875" y="5157"/>
                    <a:pt x="906" y="5188"/>
                    <a:pt x="937" y="5219"/>
                  </a:cubicBezTo>
                  <a:cubicBezTo>
                    <a:pt x="969" y="5250"/>
                    <a:pt x="1000" y="5282"/>
                    <a:pt x="1031" y="5282"/>
                  </a:cubicBezTo>
                  <a:cubicBezTo>
                    <a:pt x="1094" y="5313"/>
                    <a:pt x="1094" y="5375"/>
                    <a:pt x="1094" y="5407"/>
                  </a:cubicBezTo>
                  <a:cubicBezTo>
                    <a:pt x="1094" y="5469"/>
                    <a:pt x="1062" y="5532"/>
                    <a:pt x="1031" y="5563"/>
                  </a:cubicBezTo>
                  <a:cubicBezTo>
                    <a:pt x="1031" y="5593"/>
                    <a:pt x="937" y="5624"/>
                    <a:pt x="812" y="5624"/>
                  </a:cubicBezTo>
                  <a:cubicBezTo>
                    <a:pt x="719" y="5624"/>
                    <a:pt x="625" y="5656"/>
                    <a:pt x="594" y="5687"/>
                  </a:cubicBezTo>
                  <a:cubicBezTo>
                    <a:pt x="594" y="5718"/>
                    <a:pt x="594" y="5843"/>
                    <a:pt x="594" y="5937"/>
                  </a:cubicBezTo>
                  <a:cubicBezTo>
                    <a:pt x="594" y="6062"/>
                    <a:pt x="625" y="6187"/>
                    <a:pt x="656" y="6187"/>
                  </a:cubicBezTo>
                  <a:cubicBezTo>
                    <a:pt x="719" y="6187"/>
                    <a:pt x="750" y="6218"/>
                    <a:pt x="781" y="6249"/>
                  </a:cubicBezTo>
                  <a:cubicBezTo>
                    <a:pt x="812" y="6281"/>
                    <a:pt x="875" y="6281"/>
                    <a:pt x="906" y="6249"/>
                  </a:cubicBezTo>
                  <a:cubicBezTo>
                    <a:pt x="969" y="6218"/>
                    <a:pt x="1031" y="6187"/>
                    <a:pt x="1094" y="6187"/>
                  </a:cubicBezTo>
                  <a:cubicBezTo>
                    <a:pt x="1125" y="6156"/>
                    <a:pt x="1156" y="6124"/>
                    <a:pt x="1156" y="6062"/>
                  </a:cubicBezTo>
                  <a:cubicBezTo>
                    <a:pt x="1156" y="6031"/>
                    <a:pt x="1187" y="5968"/>
                    <a:pt x="1187" y="5937"/>
                  </a:cubicBezTo>
                  <a:cubicBezTo>
                    <a:pt x="1219" y="5906"/>
                    <a:pt x="1250" y="5843"/>
                    <a:pt x="1281" y="5843"/>
                  </a:cubicBezTo>
                  <a:cubicBezTo>
                    <a:pt x="1312" y="5812"/>
                    <a:pt x="1375" y="5749"/>
                    <a:pt x="1406" y="5718"/>
                  </a:cubicBezTo>
                  <a:cubicBezTo>
                    <a:pt x="1437" y="5687"/>
                    <a:pt x="1499" y="5656"/>
                    <a:pt x="1530" y="5624"/>
                  </a:cubicBezTo>
                  <a:cubicBezTo>
                    <a:pt x="1561" y="5624"/>
                    <a:pt x="1624" y="5624"/>
                    <a:pt x="1655" y="5624"/>
                  </a:cubicBezTo>
                  <a:cubicBezTo>
                    <a:pt x="1686" y="5656"/>
                    <a:pt x="1749" y="5656"/>
                    <a:pt x="1749" y="5624"/>
                  </a:cubicBezTo>
                  <a:cubicBezTo>
                    <a:pt x="1780" y="5624"/>
                    <a:pt x="1811" y="5593"/>
                    <a:pt x="1843" y="5593"/>
                  </a:cubicBezTo>
                  <a:cubicBezTo>
                    <a:pt x="1874" y="5563"/>
                    <a:pt x="1936" y="5593"/>
                    <a:pt x="1936" y="5656"/>
                  </a:cubicBezTo>
                  <a:cubicBezTo>
                    <a:pt x="1968" y="5687"/>
                    <a:pt x="2030" y="5781"/>
                    <a:pt x="2093" y="5812"/>
                  </a:cubicBezTo>
                  <a:cubicBezTo>
                    <a:pt x="2186" y="5843"/>
                    <a:pt x="2249" y="5937"/>
                    <a:pt x="2249" y="5968"/>
                  </a:cubicBezTo>
                  <a:cubicBezTo>
                    <a:pt x="2249" y="6031"/>
                    <a:pt x="2280" y="6093"/>
                    <a:pt x="2280" y="6124"/>
                  </a:cubicBezTo>
                  <a:cubicBezTo>
                    <a:pt x="2280" y="6156"/>
                    <a:pt x="2280" y="6156"/>
                    <a:pt x="2311" y="6156"/>
                  </a:cubicBezTo>
                  <a:cubicBezTo>
                    <a:pt x="2343" y="6124"/>
                    <a:pt x="2374" y="6062"/>
                    <a:pt x="2374" y="6031"/>
                  </a:cubicBezTo>
                  <a:cubicBezTo>
                    <a:pt x="2374" y="6031"/>
                    <a:pt x="2405" y="5999"/>
                    <a:pt x="2436" y="5999"/>
                  </a:cubicBezTo>
                  <a:cubicBezTo>
                    <a:pt x="2499" y="5999"/>
                    <a:pt x="2499" y="5968"/>
                    <a:pt x="2468" y="5937"/>
                  </a:cubicBezTo>
                  <a:cubicBezTo>
                    <a:pt x="2468" y="5906"/>
                    <a:pt x="2405" y="5874"/>
                    <a:pt x="2405" y="5843"/>
                  </a:cubicBezTo>
                  <a:cubicBezTo>
                    <a:pt x="2374" y="5812"/>
                    <a:pt x="2311" y="5781"/>
                    <a:pt x="2280" y="5749"/>
                  </a:cubicBezTo>
                  <a:cubicBezTo>
                    <a:pt x="2249" y="5749"/>
                    <a:pt x="2218" y="5687"/>
                    <a:pt x="2218" y="5656"/>
                  </a:cubicBezTo>
                  <a:cubicBezTo>
                    <a:pt x="2218" y="5624"/>
                    <a:pt x="2249" y="5593"/>
                    <a:pt x="2280" y="5624"/>
                  </a:cubicBezTo>
                  <a:cubicBezTo>
                    <a:pt x="2343" y="5624"/>
                    <a:pt x="2374" y="5656"/>
                    <a:pt x="2405" y="5687"/>
                  </a:cubicBezTo>
                  <a:cubicBezTo>
                    <a:pt x="2436" y="5718"/>
                    <a:pt x="2468" y="5781"/>
                    <a:pt x="2499" y="5781"/>
                  </a:cubicBezTo>
                  <a:cubicBezTo>
                    <a:pt x="2499" y="5812"/>
                    <a:pt x="2561" y="5874"/>
                    <a:pt x="2593" y="5906"/>
                  </a:cubicBezTo>
                  <a:cubicBezTo>
                    <a:pt x="2624" y="5968"/>
                    <a:pt x="2655" y="6031"/>
                    <a:pt x="2686" y="6093"/>
                  </a:cubicBezTo>
                  <a:cubicBezTo>
                    <a:pt x="2718" y="6156"/>
                    <a:pt x="2749" y="6218"/>
                    <a:pt x="2749" y="6218"/>
                  </a:cubicBezTo>
                  <a:cubicBezTo>
                    <a:pt x="2780" y="6249"/>
                    <a:pt x="2811" y="6249"/>
                    <a:pt x="2843" y="6249"/>
                  </a:cubicBezTo>
                  <a:cubicBezTo>
                    <a:pt x="2874" y="6249"/>
                    <a:pt x="2905" y="6218"/>
                    <a:pt x="2905" y="6156"/>
                  </a:cubicBezTo>
                  <a:cubicBezTo>
                    <a:pt x="2905" y="6093"/>
                    <a:pt x="2936" y="5999"/>
                    <a:pt x="2936" y="5968"/>
                  </a:cubicBezTo>
                  <a:cubicBezTo>
                    <a:pt x="2968" y="5937"/>
                    <a:pt x="2999" y="5937"/>
                    <a:pt x="3030" y="5968"/>
                  </a:cubicBezTo>
                  <a:cubicBezTo>
                    <a:pt x="3061" y="5999"/>
                    <a:pt x="3124" y="6093"/>
                    <a:pt x="3155" y="6156"/>
                  </a:cubicBezTo>
                  <a:cubicBezTo>
                    <a:pt x="3186" y="6218"/>
                    <a:pt x="3249" y="6343"/>
                    <a:pt x="3249" y="6406"/>
                  </a:cubicBezTo>
                  <a:cubicBezTo>
                    <a:pt x="3280" y="6468"/>
                    <a:pt x="3311" y="6468"/>
                    <a:pt x="3311" y="6406"/>
                  </a:cubicBezTo>
                  <a:cubicBezTo>
                    <a:pt x="3343" y="6312"/>
                    <a:pt x="3405" y="6281"/>
                    <a:pt x="3468" y="6312"/>
                  </a:cubicBezTo>
                  <a:cubicBezTo>
                    <a:pt x="3499" y="6312"/>
                    <a:pt x="3561" y="6406"/>
                    <a:pt x="3593" y="6468"/>
                  </a:cubicBezTo>
                  <a:cubicBezTo>
                    <a:pt x="3624" y="6531"/>
                    <a:pt x="3624" y="6624"/>
                    <a:pt x="3593" y="6656"/>
                  </a:cubicBezTo>
                  <a:cubicBezTo>
                    <a:pt x="3561" y="6656"/>
                    <a:pt x="3499" y="6687"/>
                    <a:pt x="3436" y="6687"/>
                  </a:cubicBezTo>
                  <a:cubicBezTo>
                    <a:pt x="3374" y="6687"/>
                    <a:pt x="3280" y="6687"/>
                    <a:pt x="3218" y="6687"/>
                  </a:cubicBezTo>
                  <a:cubicBezTo>
                    <a:pt x="3155" y="6718"/>
                    <a:pt x="2999" y="6687"/>
                    <a:pt x="2905" y="6656"/>
                  </a:cubicBezTo>
                  <a:cubicBezTo>
                    <a:pt x="2780" y="6593"/>
                    <a:pt x="2655" y="6593"/>
                    <a:pt x="2593" y="6624"/>
                  </a:cubicBezTo>
                  <a:cubicBezTo>
                    <a:pt x="2561" y="6656"/>
                    <a:pt x="2468" y="6687"/>
                    <a:pt x="2405" y="6656"/>
                  </a:cubicBezTo>
                  <a:cubicBezTo>
                    <a:pt x="2311" y="6624"/>
                    <a:pt x="2218" y="6624"/>
                    <a:pt x="2155" y="6624"/>
                  </a:cubicBezTo>
                  <a:cubicBezTo>
                    <a:pt x="2061" y="6624"/>
                    <a:pt x="1999" y="6562"/>
                    <a:pt x="1999" y="6531"/>
                  </a:cubicBezTo>
                  <a:cubicBezTo>
                    <a:pt x="1999" y="6468"/>
                    <a:pt x="1968" y="6406"/>
                    <a:pt x="1936" y="6343"/>
                  </a:cubicBezTo>
                  <a:cubicBezTo>
                    <a:pt x="1905" y="6312"/>
                    <a:pt x="1843" y="6249"/>
                    <a:pt x="1780" y="6218"/>
                  </a:cubicBezTo>
                  <a:cubicBezTo>
                    <a:pt x="1718" y="6218"/>
                    <a:pt x="1624" y="6187"/>
                    <a:pt x="1593" y="6218"/>
                  </a:cubicBezTo>
                  <a:cubicBezTo>
                    <a:pt x="1561" y="6218"/>
                    <a:pt x="1406" y="6249"/>
                    <a:pt x="1312" y="6312"/>
                  </a:cubicBezTo>
                  <a:cubicBezTo>
                    <a:pt x="1187" y="6343"/>
                    <a:pt x="1031" y="6374"/>
                    <a:pt x="969" y="6374"/>
                  </a:cubicBezTo>
                  <a:cubicBezTo>
                    <a:pt x="875" y="6374"/>
                    <a:pt x="781" y="6437"/>
                    <a:pt x="750" y="6468"/>
                  </a:cubicBezTo>
                  <a:cubicBezTo>
                    <a:pt x="687" y="6531"/>
                    <a:pt x="656" y="6624"/>
                    <a:pt x="625" y="6656"/>
                  </a:cubicBezTo>
                  <a:cubicBezTo>
                    <a:pt x="625" y="6718"/>
                    <a:pt x="594" y="6781"/>
                    <a:pt x="562" y="6812"/>
                  </a:cubicBezTo>
                  <a:cubicBezTo>
                    <a:pt x="531" y="6812"/>
                    <a:pt x="437" y="6874"/>
                    <a:pt x="375" y="6937"/>
                  </a:cubicBezTo>
                  <a:cubicBezTo>
                    <a:pt x="312" y="7031"/>
                    <a:pt x="219" y="7124"/>
                    <a:pt x="187" y="7218"/>
                  </a:cubicBezTo>
                  <a:cubicBezTo>
                    <a:pt x="125" y="7281"/>
                    <a:pt x="62" y="7437"/>
                    <a:pt x="31" y="7531"/>
                  </a:cubicBezTo>
                  <a:cubicBezTo>
                    <a:pt x="31" y="7624"/>
                    <a:pt x="0" y="7812"/>
                    <a:pt x="31" y="7906"/>
                  </a:cubicBezTo>
                  <a:cubicBezTo>
                    <a:pt x="31" y="8031"/>
                    <a:pt x="93" y="8187"/>
                    <a:pt x="156" y="8312"/>
                  </a:cubicBezTo>
                  <a:cubicBezTo>
                    <a:pt x="250" y="8406"/>
                    <a:pt x="344" y="8531"/>
                    <a:pt x="437" y="8593"/>
                  </a:cubicBezTo>
                  <a:cubicBezTo>
                    <a:pt x="531" y="8656"/>
                    <a:pt x="625" y="8718"/>
                    <a:pt x="656" y="8718"/>
                  </a:cubicBezTo>
                  <a:cubicBezTo>
                    <a:pt x="719" y="8749"/>
                    <a:pt x="781" y="8718"/>
                    <a:pt x="844" y="8718"/>
                  </a:cubicBezTo>
                  <a:cubicBezTo>
                    <a:pt x="906" y="8687"/>
                    <a:pt x="1000" y="8687"/>
                    <a:pt x="1031" y="8687"/>
                  </a:cubicBezTo>
                  <a:cubicBezTo>
                    <a:pt x="1062" y="8687"/>
                    <a:pt x="1156" y="8687"/>
                    <a:pt x="1219" y="8656"/>
                  </a:cubicBezTo>
                  <a:cubicBezTo>
                    <a:pt x="1312" y="8624"/>
                    <a:pt x="1406" y="8624"/>
                    <a:pt x="1437" y="8624"/>
                  </a:cubicBezTo>
                  <a:cubicBezTo>
                    <a:pt x="1499" y="8624"/>
                    <a:pt x="1561" y="8656"/>
                    <a:pt x="1561" y="8687"/>
                  </a:cubicBezTo>
                  <a:cubicBezTo>
                    <a:pt x="1593" y="8687"/>
                    <a:pt x="1655" y="8718"/>
                    <a:pt x="1718" y="8718"/>
                  </a:cubicBezTo>
                  <a:cubicBezTo>
                    <a:pt x="1780" y="8718"/>
                    <a:pt x="1843" y="8749"/>
                    <a:pt x="1843" y="8812"/>
                  </a:cubicBezTo>
                  <a:cubicBezTo>
                    <a:pt x="1843" y="8874"/>
                    <a:pt x="1843" y="8968"/>
                    <a:pt x="1843" y="8999"/>
                  </a:cubicBezTo>
                  <a:cubicBezTo>
                    <a:pt x="1811" y="9062"/>
                    <a:pt x="1811" y="9124"/>
                    <a:pt x="1843" y="9156"/>
                  </a:cubicBezTo>
                  <a:cubicBezTo>
                    <a:pt x="1843" y="9156"/>
                    <a:pt x="1905" y="9218"/>
                    <a:pt x="1936" y="9249"/>
                  </a:cubicBezTo>
                  <a:cubicBezTo>
                    <a:pt x="1968" y="9312"/>
                    <a:pt x="1999" y="9374"/>
                    <a:pt x="2030" y="9468"/>
                  </a:cubicBezTo>
                  <a:cubicBezTo>
                    <a:pt x="2093" y="9531"/>
                    <a:pt x="2061" y="9624"/>
                    <a:pt x="2030" y="9718"/>
                  </a:cubicBezTo>
                  <a:cubicBezTo>
                    <a:pt x="2030" y="9718"/>
                    <a:pt x="2030" y="9718"/>
                    <a:pt x="2093" y="9749"/>
                  </a:cubicBezTo>
                  <a:cubicBezTo>
                    <a:pt x="2186" y="9749"/>
                    <a:pt x="2186" y="9749"/>
                    <a:pt x="2186" y="9749"/>
                  </a:cubicBezTo>
                  <a:cubicBezTo>
                    <a:pt x="2186" y="9843"/>
                    <a:pt x="2186" y="9906"/>
                    <a:pt x="2155" y="9906"/>
                  </a:cubicBezTo>
                  <a:cubicBezTo>
                    <a:pt x="2155" y="9937"/>
                    <a:pt x="2124" y="9999"/>
                    <a:pt x="2093" y="10031"/>
                  </a:cubicBezTo>
                  <a:cubicBezTo>
                    <a:pt x="2061" y="10062"/>
                    <a:pt x="2061" y="10156"/>
                    <a:pt x="2061" y="10218"/>
                  </a:cubicBezTo>
                  <a:cubicBezTo>
                    <a:pt x="2061" y="10312"/>
                    <a:pt x="2093" y="10406"/>
                    <a:pt x="2124" y="10468"/>
                  </a:cubicBezTo>
                  <a:cubicBezTo>
                    <a:pt x="2155" y="10499"/>
                    <a:pt x="2186" y="10593"/>
                    <a:pt x="2218" y="10656"/>
                  </a:cubicBezTo>
                  <a:cubicBezTo>
                    <a:pt x="2218" y="10687"/>
                    <a:pt x="2249" y="10812"/>
                    <a:pt x="2249" y="10874"/>
                  </a:cubicBezTo>
                  <a:cubicBezTo>
                    <a:pt x="2280" y="10968"/>
                    <a:pt x="2280" y="11062"/>
                    <a:pt x="2311" y="11062"/>
                  </a:cubicBezTo>
                  <a:cubicBezTo>
                    <a:pt x="2343" y="11093"/>
                    <a:pt x="2374" y="11156"/>
                    <a:pt x="2405" y="11187"/>
                  </a:cubicBezTo>
                  <a:cubicBezTo>
                    <a:pt x="2436" y="11218"/>
                    <a:pt x="2468" y="11281"/>
                    <a:pt x="2468" y="11343"/>
                  </a:cubicBezTo>
                  <a:cubicBezTo>
                    <a:pt x="2499" y="11406"/>
                    <a:pt x="2530" y="11499"/>
                    <a:pt x="2561" y="11562"/>
                  </a:cubicBezTo>
                  <a:cubicBezTo>
                    <a:pt x="2561" y="11624"/>
                    <a:pt x="2686" y="11687"/>
                    <a:pt x="2811" y="11687"/>
                  </a:cubicBezTo>
                  <a:cubicBezTo>
                    <a:pt x="2936" y="11656"/>
                    <a:pt x="3155" y="11562"/>
                    <a:pt x="3280" y="11437"/>
                  </a:cubicBezTo>
                  <a:cubicBezTo>
                    <a:pt x="3343" y="11374"/>
                    <a:pt x="3343" y="11374"/>
                    <a:pt x="3343" y="11374"/>
                  </a:cubicBezTo>
                  <a:cubicBezTo>
                    <a:pt x="3468" y="11249"/>
                    <a:pt x="3561" y="11124"/>
                    <a:pt x="3561" y="11062"/>
                  </a:cubicBezTo>
                  <a:cubicBezTo>
                    <a:pt x="3530" y="10999"/>
                    <a:pt x="3561" y="10937"/>
                    <a:pt x="3624" y="10906"/>
                  </a:cubicBezTo>
                  <a:cubicBezTo>
                    <a:pt x="3655" y="10906"/>
                    <a:pt x="3718" y="10781"/>
                    <a:pt x="3718" y="10687"/>
                  </a:cubicBezTo>
                  <a:cubicBezTo>
                    <a:pt x="3749" y="10562"/>
                    <a:pt x="3811" y="10437"/>
                    <a:pt x="3874" y="10406"/>
                  </a:cubicBezTo>
                  <a:cubicBezTo>
                    <a:pt x="3936" y="10343"/>
                    <a:pt x="4030" y="10249"/>
                    <a:pt x="4061" y="10218"/>
                  </a:cubicBezTo>
                  <a:cubicBezTo>
                    <a:pt x="4093" y="10156"/>
                    <a:pt x="4124" y="10031"/>
                    <a:pt x="4124" y="9937"/>
                  </a:cubicBezTo>
                  <a:cubicBezTo>
                    <a:pt x="4124" y="9843"/>
                    <a:pt x="4093" y="9656"/>
                    <a:pt x="4093" y="9562"/>
                  </a:cubicBezTo>
                  <a:cubicBezTo>
                    <a:pt x="4061" y="9437"/>
                    <a:pt x="4124" y="9281"/>
                    <a:pt x="4186" y="9218"/>
                  </a:cubicBezTo>
                  <a:cubicBezTo>
                    <a:pt x="4249" y="9124"/>
                    <a:pt x="4343" y="9031"/>
                    <a:pt x="4405" y="8999"/>
                  </a:cubicBezTo>
                  <a:cubicBezTo>
                    <a:pt x="4436" y="8937"/>
                    <a:pt x="4530" y="8812"/>
                    <a:pt x="4593" y="8718"/>
                  </a:cubicBezTo>
                  <a:cubicBezTo>
                    <a:pt x="4686" y="8624"/>
                    <a:pt x="4749" y="8468"/>
                    <a:pt x="4811" y="8374"/>
                  </a:cubicBezTo>
                  <a:cubicBezTo>
                    <a:pt x="4843" y="8281"/>
                    <a:pt x="4780" y="8218"/>
                    <a:pt x="4655" y="8249"/>
                  </a:cubicBezTo>
                  <a:cubicBezTo>
                    <a:pt x="4530" y="8249"/>
                    <a:pt x="4405" y="8249"/>
                    <a:pt x="4374" y="8249"/>
                  </a:cubicBezTo>
                  <a:cubicBezTo>
                    <a:pt x="4343" y="8249"/>
                    <a:pt x="4280" y="8218"/>
                    <a:pt x="4249" y="8187"/>
                  </a:cubicBezTo>
                  <a:cubicBezTo>
                    <a:pt x="4218" y="8156"/>
                    <a:pt x="4155" y="8062"/>
                    <a:pt x="4124" y="7999"/>
                  </a:cubicBezTo>
                  <a:cubicBezTo>
                    <a:pt x="4061" y="7968"/>
                    <a:pt x="3999" y="7812"/>
                    <a:pt x="3936" y="7718"/>
                  </a:cubicBezTo>
                  <a:cubicBezTo>
                    <a:pt x="3874" y="7593"/>
                    <a:pt x="3780" y="7406"/>
                    <a:pt x="3718" y="7249"/>
                  </a:cubicBezTo>
                  <a:cubicBezTo>
                    <a:pt x="3655" y="7124"/>
                    <a:pt x="3624" y="6999"/>
                    <a:pt x="3624" y="6999"/>
                  </a:cubicBezTo>
                  <a:cubicBezTo>
                    <a:pt x="3655" y="6968"/>
                    <a:pt x="3686" y="6968"/>
                    <a:pt x="3718" y="6999"/>
                  </a:cubicBezTo>
                  <a:cubicBezTo>
                    <a:pt x="3718" y="7031"/>
                    <a:pt x="3780" y="7124"/>
                    <a:pt x="3843" y="7218"/>
                  </a:cubicBezTo>
                  <a:cubicBezTo>
                    <a:pt x="3905" y="7281"/>
                    <a:pt x="3936" y="7406"/>
                    <a:pt x="3968" y="7437"/>
                  </a:cubicBezTo>
                  <a:cubicBezTo>
                    <a:pt x="3968" y="7499"/>
                    <a:pt x="3999" y="7531"/>
                    <a:pt x="4030" y="7562"/>
                  </a:cubicBezTo>
                  <a:cubicBezTo>
                    <a:pt x="4061" y="7562"/>
                    <a:pt x="4093" y="7624"/>
                    <a:pt x="4124" y="7656"/>
                  </a:cubicBezTo>
                  <a:cubicBezTo>
                    <a:pt x="4155" y="7718"/>
                    <a:pt x="4186" y="7781"/>
                    <a:pt x="4218" y="7812"/>
                  </a:cubicBezTo>
                  <a:cubicBezTo>
                    <a:pt x="4249" y="7843"/>
                    <a:pt x="4280" y="7906"/>
                    <a:pt x="4280" y="7968"/>
                  </a:cubicBezTo>
                  <a:cubicBezTo>
                    <a:pt x="4311" y="7999"/>
                    <a:pt x="4374" y="8062"/>
                    <a:pt x="4436" y="8062"/>
                  </a:cubicBezTo>
                  <a:cubicBezTo>
                    <a:pt x="4499" y="8062"/>
                    <a:pt x="4593" y="8031"/>
                    <a:pt x="4655" y="7999"/>
                  </a:cubicBezTo>
                  <a:cubicBezTo>
                    <a:pt x="4718" y="7968"/>
                    <a:pt x="4780" y="7968"/>
                    <a:pt x="4811" y="7968"/>
                  </a:cubicBezTo>
                  <a:cubicBezTo>
                    <a:pt x="4843" y="7968"/>
                    <a:pt x="4905" y="7937"/>
                    <a:pt x="4936" y="7906"/>
                  </a:cubicBezTo>
                  <a:cubicBezTo>
                    <a:pt x="4968" y="7906"/>
                    <a:pt x="5030" y="7874"/>
                    <a:pt x="5061" y="7843"/>
                  </a:cubicBezTo>
                  <a:cubicBezTo>
                    <a:pt x="5093" y="7812"/>
                    <a:pt x="5155" y="7781"/>
                    <a:pt x="5218" y="7749"/>
                  </a:cubicBezTo>
                  <a:cubicBezTo>
                    <a:pt x="5249" y="7687"/>
                    <a:pt x="5311" y="7656"/>
                    <a:pt x="5311" y="7593"/>
                  </a:cubicBezTo>
                  <a:cubicBezTo>
                    <a:pt x="5343" y="7562"/>
                    <a:pt x="5374" y="7531"/>
                    <a:pt x="5405" y="7499"/>
                  </a:cubicBezTo>
                  <a:cubicBezTo>
                    <a:pt x="5436" y="7468"/>
                    <a:pt x="5405" y="7406"/>
                    <a:pt x="5343" y="7343"/>
                  </a:cubicBezTo>
                  <a:cubicBezTo>
                    <a:pt x="5249" y="7281"/>
                    <a:pt x="5186" y="7249"/>
                    <a:pt x="5124" y="7249"/>
                  </a:cubicBezTo>
                  <a:cubicBezTo>
                    <a:pt x="5093" y="7249"/>
                    <a:pt x="5030" y="7218"/>
                    <a:pt x="4968" y="7218"/>
                  </a:cubicBezTo>
                  <a:cubicBezTo>
                    <a:pt x="4905" y="7218"/>
                    <a:pt x="4811" y="7124"/>
                    <a:pt x="4718" y="7062"/>
                  </a:cubicBezTo>
                  <a:cubicBezTo>
                    <a:pt x="4655" y="6968"/>
                    <a:pt x="4624" y="6874"/>
                    <a:pt x="4655" y="6843"/>
                  </a:cubicBezTo>
                  <a:cubicBezTo>
                    <a:pt x="4686" y="6812"/>
                    <a:pt x="4780" y="6874"/>
                    <a:pt x="4811" y="6937"/>
                  </a:cubicBezTo>
                  <a:cubicBezTo>
                    <a:pt x="4874" y="6999"/>
                    <a:pt x="4968" y="7062"/>
                    <a:pt x="5061" y="7062"/>
                  </a:cubicBezTo>
                  <a:cubicBezTo>
                    <a:pt x="5124" y="7062"/>
                    <a:pt x="5186" y="7062"/>
                    <a:pt x="5218" y="7093"/>
                  </a:cubicBezTo>
                  <a:cubicBezTo>
                    <a:pt x="5249" y="7093"/>
                    <a:pt x="5343" y="7124"/>
                    <a:pt x="5405" y="7124"/>
                  </a:cubicBezTo>
                  <a:cubicBezTo>
                    <a:pt x="5468" y="7124"/>
                    <a:pt x="5624" y="7124"/>
                    <a:pt x="5718" y="7156"/>
                  </a:cubicBezTo>
                  <a:cubicBezTo>
                    <a:pt x="5811" y="7156"/>
                    <a:pt x="5874" y="7187"/>
                    <a:pt x="5905" y="7218"/>
                  </a:cubicBezTo>
                  <a:cubicBezTo>
                    <a:pt x="5936" y="7249"/>
                    <a:pt x="5999" y="7281"/>
                    <a:pt x="6061" y="7312"/>
                  </a:cubicBezTo>
                  <a:cubicBezTo>
                    <a:pt x="6124" y="7312"/>
                    <a:pt x="6155" y="7343"/>
                    <a:pt x="6124" y="7374"/>
                  </a:cubicBezTo>
                  <a:cubicBezTo>
                    <a:pt x="6093" y="7374"/>
                    <a:pt x="6093" y="7437"/>
                    <a:pt x="6124" y="7468"/>
                  </a:cubicBezTo>
                  <a:cubicBezTo>
                    <a:pt x="6155" y="7531"/>
                    <a:pt x="6218" y="7531"/>
                    <a:pt x="6280" y="7499"/>
                  </a:cubicBezTo>
                  <a:cubicBezTo>
                    <a:pt x="6343" y="7499"/>
                    <a:pt x="6374" y="7531"/>
                    <a:pt x="6374" y="7593"/>
                  </a:cubicBezTo>
                  <a:cubicBezTo>
                    <a:pt x="6343" y="7687"/>
                    <a:pt x="6374" y="7781"/>
                    <a:pt x="6405" y="7843"/>
                  </a:cubicBezTo>
                  <a:cubicBezTo>
                    <a:pt x="6436" y="7937"/>
                    <a:pt x="6499" y="8031"/>
                    <a:pt x="6530" y="8093"/>
                  </a:cubicBezTo>
                  <a:cubicBezTo>
                    <a:pt x="6593" y="8156"/>
                    <a:pt x="6593" y="8249"/>
                    <a:pt x="6593" y="8312"/>
                  </a:cubicBezTo>
                  <a:cubicBezTo>
                    <a:pt x="6593" y="8343"/>
                    <a:pt x="6593" y="8406"/>
                    <a:pt x="6624" y="8406"/>
                  </a:cubicBezTo>
                  <a:cubicBezTo>
                    <a:pt x="6655" y="8437"/>
                    <a:pt x="6718" y="8437"/>
                    <a:pt x="6749" y="8406"/>
                  </a:cubicBezTo>
                  <a:cubicBezTo>
                    <a:pt x="6780" y="8374"/>
                    <a:pt x="6843" y="8406"/>
                    <a:pt x="6843" y="8468"/>
                  </a:cubicBezTo>
                  <a:cubicBezTo>
                    <a:pt x="6843" y="8499"/>
                    <a:pt x="6874" y="8562"/>
                    <a:pt x="6905" y="8562"/>
                  </a:cubicBezTo>
                  <a:cubicBezTo>
                    <a:pt x="6968" y="8562"/>
                    <a:pt x="6999" y="8531"/>
                    <a:pt x="6968" y="8499"/>
                  </a:cubicBezTo>
                  <a:cubicBezTo>
                    <a:pt x="6968" y="8437"/>
                    <a:pt x="6936" y="8374"/>
                    <a:pt x="6905" y="8312"/>
                  </a:cubicBezTo>
                  <a:cubicBezTo>
                    <a:pt x="6905" y="8249"/>
                    <a:pt x="6874" y="8156"/>
                    <a:pt x="6905" y="8093"/>
                  </a:cubicBezTo>
                  <a:cubicBezTo>
                    <a:pt x="6905" y="8031"/>
                    <a:pt x="7030" y="7874"/>
                    <a:pt x="7124" y="7781"/>
                  </a:cubicBezTo>
                  <a:cubicBezTo>
                    <a:pt x="7155" y="7749"/>
                    <a:pt x="7155" y="7749"/>
                    <a:pt x="7155" y="7749"/>
                  </a:cubicBezTo>
                  <a:cubicBezTo>
                    <a:pt x="7280" y="7624"/>
                    <a:pt x="7436" y="7499"/>
                    <a:pt x="7499" y="7499"/>
                  </a:cubicBezTo>
                  <a:cubicBezTo>
                    <a:pt x="7561" y="7499"/>
                    <a:pt x="7624" y="7468"/>
                    <a:pt x="7686" y="7437"/>
                  </a:cubicBezTo>
                  <a:cubicBezTo>
                    <a:pt x="7718" y="7437"/>
                    <a:pt x="7749" y="7468"/>
                    <a:pt x="7749" y="7499"/>
                  </a:cubicBezTo>
                  <a:cubicBezTo>
                    <a:pt x="7749" y="7531"/>
                    <a:pt x="7780" y="7593"/>
                    <a:pt x="7811" y="7624"/>
                  </a:cubicBezTo>
                  <a:cubicBezTo>
                    <a:pt x="7874" y="7656"/>
                    <a:pt x="7905" y="7718"/>
                    <a:pt x="7905" y="7781"/>
                  </a:cubicBezTo>
                  <a:cubicBezTo>
                    <a:pt x="7905" y="7812"/>
                    <a:pt x="7936" y="7843"/>
                    <a:pt x="7968" y="7843"/>
                  </a:cubicBezTo>
                  <a:cubicBezTo>
                    <a:pt x="7999" y="7843"/>
                    <a:pt x="8061" y="7874"/>
                    <a:pt x="8093" y="7906"/>
                  </a:cubicBezTo>
                  <a:cubicBezTo>
                    <a:pt x="8124" y="7937"/>
                    <a:pt x="8155" y="8062"/>
                    <a:pt x="8155" y="8156"/>
                  </a:cubicBezTo>
                  <a:cubicBezTo>
                    <a:pt x="8155" y="8249"/>
                    <a:pt x="8186" y="8374"/>
                    <a:pt x="8218" y="8468"/>
                  </a:cubicBezTo>
                  <a:cubicBezTo>
                    <a:pt x="8249" y="8531"/>
                    <a:pt x="8280" y="8624"/>
                    <a:pt x="8280" y="8656"/>
                  </a:cubicBezTo>
                  <a:cubicBezTo>
                    <a:pt x="8311" y="8718"/>
                    <a:pt x="8311" y="8781"/>
                    <a:pt x="8343" y="8812"/>
                  </a:cubicBezTo>
                  <a:cubicBezTo>
                    <a:pt x="8374" y="8843"/>
                    <a:pt x="8343" y="8843"/>
                    <a:pt x="8311" y="8812"/>
                  </a:cubicBezTo>
                  <a:cubicBezTo>
                    <a:pt x="8249" y="8812"/>
                    <a:pt x="8186" y="8781"/>
                    <a:pt x="8155" y="8749"/>
                  </a:cubicBezTo>
                  <a:cubicBezTo>
                    <a:pt x="8124" y="8718"/>
                    <a:pt x="8061" y="8687"/>
                    <a:pt x="8061" y="8687"/>
                  </a:cubicBezTo>
                  <a:cubicBezTo>
                    <a:pt x="8030" y="8687"/>
                    <a:pt x="8030" y="8718"/>
                    <a:pt x="8061" y="8812"/>
                  </a:cubicBezTo>
                  <a:cubicBezTo>
                    <a:pt x="8061" y="8874"/>
                    <a:pt x="8155" y="8968"/>
                    <a:pt x="8218" y="9031"/>
                  </a:cubicBezTo>
                  <a:cubicBezTo>
                    <a:pt x="8280" y="9093"/>
                    <a:pt x="8374" y="9187"/>
                    <a:pt x="8405" y="9249"/>
                  </a:cubicBezTo>
                  <a:cubicBezTo>
                    <a:pt x="8468" y="9312"/>
                    <a:pt x="8530" y="9406"/>
                    <a:pt x="8561" y="9437"/>
                  </a:cubicBezTo>
                  <a:cubicBezTo>
                    <a:pt x="8593" y="9468"/>
                    <a:pt x="8686" y="9531"/>
                    <a:pt x="8718" y="9562"/>
                  </a:cubicBezTo>
                  <a:cubicBezTo>
                    <a:pt x="8780" y="9593"/>
                    <a:pt x="8874" y="9624"/>
                    <a:pt x="8905" y="9624"/>
                  </a:cubicBezTo>
                  <a:cubicBezTo>
                    <a:pt x="8936" y="9624"/>
                    <a:pt x="8999" y="9624"/>
                    <a:pt x="9061" y="9656"/>
                  </a:cubicBezTo>
                  <a:cubicBezTo>
                    <a:pt x="9093" y="9656"/>
                    <a:pt x="9155" y="9656"/>
                    <a:pt x="9186" y="9656"/>
                  </a:cubicBezTo>
                  <a:cubicBezTo>
                    <a:pt x="9218" y="9656"/>
                    <a:pt x="9280" y="9687"/>
                    <a:pt x="9343" y="9687"/>
                  </a:cubicBezTo>
                  <a:cubicBezTo>
                    <a:pt x="9374" y="9687"/>
                    <a:pt x="9468" y="9687"/>
                    <a:pt x="9499" y="9687"/>
                  </a:cubicBezTo>
                  <a:cubicBezTo>
                    <a:pt x="9561" y="9687"/>
                    <a:pt x="9624" y="9718"/>
                    <a:pt x="9655" y="9749"/>
                  </a:cubicBezTo>
                  <a:cubicBezTo>
                    <a:pt x="9686" y="9781"/>
                    <a:pt x="9749" y="9749"/>
                    <a:pt x="9780" y="9718"/>
                  </a:cubicBezTo>
                  <a:cubicBezTo>
                    <a:pt x="9811" y="9687"/>
                    <a:pt x="9843" y="9687"/>
                    <a:pt x="9874" y="9687"/>
                  </a:cubicBezTo>
                  <a:cubicBezTo>
                    <a:pt x="9905" y="9687"/>
                    <a:pt x="9936" y="9718"/>
                    <a:pt x="9936" y="9749"/>
                  </a:cubicBezTo>
                  <a:cubicBezTo>
                    <a:pt x="9936" y="9781"/>
                    <a:pt x="9999" y="9781"/>
                    <a:pt x="10030" y="9749"/>
                  </a:cubicBezTo>
                  <a:cubicBezTo>
                    <a:pt x="10061" y="9718"/>
                    <a:pt x="10155" y="9687"/>
                    <a:pt x="10186" y="9656"/>
                  </a:cubicBezTo>
                  <a:cubicBezTo>
                    <a:pt x="10218" y="9656"/>
                    <a:pt x="10218" y="9624"/>
                    <a:pt x="10155" y="9624"/>
                  </a:cubicBezTo>
                  <a:cubicBezTo>
                    <a:pt x="10124" y="9624"/>
                    <a:pt x="9999" y="9624"/>
                    <a:pt x="9936" y="9593"/>
                  </a:cubicBezTo>
                  <a:cubicBezTo>
                    <a:pt x="9874" y="9593"/>
                    <a:pt x="9811" y="9593"/>
                    <a:pt x="9780" y="9624"/>
                  </a:cubicBezTo>
                  <a:cubicBezTo>
                    <a:pt x="9749" y="9624"/>
                    <a:pt x="9624" y="9624"/>
                    <a:pt x="9530" y="9593"/>
                  </a:cubicBezTo>
                  <a:cubicBezTo>
                    <a:pt x="9405" y="9562"/>
                    <a:pt x="9311" y="9531"/>
                    <a:pt x="9280" y="9531"/>
                  </a:cubicBezTo>
                  <a:cubicBezTo>
                    <a:pt x="9249" y="9499"/>
                    <a:pt x="9186" y="9499"/>
                    <a:pt x="9124" y="9499"/>
                  </a:cubicBezTo>
                  <a:cubicBezTo>
                    <a:pt x="9093" y="9499"/>
                    <a:pt x="8999" y="9468"/>
                    <a:pt x="8968" y="9468"/>
                  </a:cubicBezTo>
                  <a:cubicBezTo>
                    <a:pt x="8905" y="9468"/>
                    <a:pt x="8843" y="9468"/>
                    <a:pt x="8811" y="9468"/>
                  </a:cubicBezTo>
                  <a:cubicBezTo>
                    <a:pt x="8749" y="9468"/>
                    <a:pt x="8718" y="9406"/>
                    <a:pt x="8718" y="9374"/>
                  </a:cubicBezTo>
                  <a:cubicBezTo>
                    <a:pt x="8718" y="9312"/>
                    <a:pt x="8780" y="9249"/>
                    <a:pt x="8811" y="9249"/>
                  </a:cubicBezTo>
                  <a:cubicBezTo>
                    <a:pt x="8874" y="9249"/>
                    <a:pt x="8811" y="9218"/>
                    <a:pt x="8718" y="9187"/>
                  </a:cubicBezTo>
                  <a:cubicBezTo>
                    <a:pt x="8655" y="9124"/>
                    <a:pt x="8561" y="9062"/>
                    <a:pt x="8561" y="9031"/>
                  </a:cubicBezTo>
                  <a:cubicBezTo>
                    <a:pt x="8561" y="8999"/>
                    <a:pt x="8530" y="8906"/>
                    <a:pt x="8530" y="8874"/>
                  </a:cubicBezTo>
                  <a:cubicBezTo>
                    <a:pt x="8530" y="8812"/>
                    <a:pt x="8530" y="8749"/>
                    <a:pt x="8530" y="8718"/>
                  </a:cubicBezTo>
                  <a:cubicBezTo>
                    <a:pt x="8530" y="8687"/>
                    <a:pt x="8499" y="8624"/>
                    <a:pt x="8468" y="8593"/>
                  </a:cubicBezTo>
                  <a:cubicBezTo>
                    <a:pt x="8436" y="8562"/>
                    <a:pt x="8374" y="8499"/>
                    <a:pt x="8343" y="8437"/>
                  </a:cubicBezTo>
                  <a:cubicBezTo>
                    <a:pt x="8311" y="8406"/>
                    <a:pt x="8311" y="8312"/>
                    <a:pt x="8311" y="8249"/>
                  </a:cubicBezTo>
                  <a:cubicBezTo>
                    <a:pt x="8311" y="8187"/>
                    <a:pt x="8343" y="8124"/>
                    <a:pt x="8374" y="8124"/>
                  </a:cubicBezTo>
                  <a:cubicBezTo>
                    <a:pt x="8405" y="8124"/>
                    <a:pt x="8468" y="8187"/>
                    <a:pt x="8530" y="8249"/>
                  </a:cubicBezTo>
                  <a:cubicBezTo>
                    <a:pt x="8561" y="8312"/>
                    <a:pt x="8624" y="8374"/>
                    <a:pt x="8655" y="8374"/>
                  </a:cubicBezTo>
                  <a:cubicBezTo>
                    <a:pt x="8655" y="8374"/>
                    <a:pt x="8718" y="8343"/>
                    <a:pt x="8780" y="8312"/>
                  </a:cubicBezTo>
                  <a:cubicBezTo>
                    <a:pt x="8843" y="8281"/>
                    <a:pt x="8905" y="8249"/>
                    <a:pt x="8936" y="8218"/>
                  </a:cubicBezTo>
                  <a:cubicBezTo>
                    <a:pt x="8936" y="8187"/>
                    <a:pt x="8968" y="8093"/>
                    <a:pt x="8968" y="8031"/>
                  </a:cubicBezTo>
                  <a:cubicBezTo>
                    <a:pt x="8936" y="7937"/>
                    <a:pt x="8905" y="7843"/>
                    <a:pt x="8843" y="7812"/>
                  </a:cubicBezTo>
                  <a:cubicBezTo>
                    <a:pt x="8811" y="7781"/>
                    <a:pt x="8749" y="7749"/>
                    <a:pt x="8749" y="7718"/>
                  </a:cubicBezTo>
                  <a:cubicBezTo>
                    <a:pt x="8749" y="7656"/>
                    <a:pt x="8780" y="7624"/>
                    <a:pt x="8843" y="7562"/>
                  </a:cubicBezTo>
                  <a:cubicBezTo>
                    <a:pt x="8874" y="7531"/>
                    <a:pt x="8936" y="7531"/>
                    <a:pt x="8936" y="7593"/>
                  </a:cubicBezTo>
                  <a:cubicBezTo>
                    <a:pt x="8936" y="7624"/>
                    <a:pt x="8936" y="7687"/>
                    <a:pt x="8968" y="7687"/>
                  </a:cubicBezTo>
                  <a:cubicBezTo>
                    <a:pt x="8999" y="7687"/>
                    <a:pt x="9030" y="7656"/>
                    <a:pt x="9061" y="7593"/>
                  </a:cubicBezTo>
                  <a:cubicBezTo>
                    <a:pt x="9093" y="7562"/>
                    <a:pt x="9155" y="7499"/>
                    <a:pt x="9186" y="7468"/>
                  </a:cubicBezTo>
                  <a:cubicBezTo>
                    <a:pt x="9218" y="7437"/>
                    <a:pt x="9280" y="7406"/>
                    <a:pt x="9343" y="7406"/>
                  </a:cubicBezTo>
                  <a:cubicBezTo>
                    <a:pt x="9405" y="7406"/>
                    <a:pt x="9561" y="7312"/>
                    <a:pt x="9655" y="7187"/>
                  </a:cubicBezTo>
                  <a:cubicBezTo>
                    <a:pt x="9749" y="7093"/>
                    <a:pt x="9811" y="6906"/>
                    <a:pt x="9811" y="6812"/>
                  </a:cubicBezTo>
                  <a:cubicBezTo>
                    <a:pt x="9811" y="6687"/>
                    <a:pt x="9780" y="6562"/>
                    <a:pt x="9780" y="6499"/>
                  </a:cubicBezTo>
                  <a:cubicBezTo>
                    <a:pt x="9749" y="6468"/>
                    <a:pt x="9749" y="6406"/>
                    <a:pt x="9749" y="6374"/>
                  </a:cubicBezTo>
                  <a:cubicBezTo>
                    <a:pt x="9780" y="6343"/>
                    <a:pt x="9811" y="6281"/>
                    <a:pt x="9843" y="6281"/>
                  </a:cubicBezTo>
                  <a:cubicBezTo>
                    <a:pt x="9905" y="6249"/>
                    <a:pt x="9936" y="6218"/>
                    <a:pt x="9936" y="6156"/>
                  </a:cubicBezTo>
                  <a:cubicBezTo>
                    <a:pt x="9968" y="6124"/>
                    <a:pt x="9905" y="6124"/>
                    <a:pt x="9843" y="6124"/>
                  </a:cubicBezTo>
                  <a:cubicBezTo>
                    <a:pt x="9749" y="6156"/>
                    <a:pt x="9655" y="6156"/>
                    <a:pt x="9655" y="6156"/>
                  </a:cubicBezTo>
                  <a:cubicBezTo>
                    <a:pt x="9624" y="6124"/>
                    <a:pt x="9655" y="6093"/>
                    <a:pt x="9686" y="6031"/>
                  </a:cubicBezTo>
                  <a:cubicBezTo>
                    <a:pt x="9718" y="5999"/>
                    <a:pt x="9780" y="5968"/>
                    <a:pt x="9780" y="5999"/>
                  </a:cubicBezTo>
                  <a:cubicBezTo>
                    <a:pt x="9780" y="6031"/>
                    <a:pt x="9843" y="6031"/>
                    <a:pt x="9936" y="5999"/>
                  </a:cubicBezTo>
                  <a:cubicBezTo>
                    <a:pt x="9999" y="5968"/>
                    <a:pt x="10061" y="5968"/>
                    <a:pt x="10093" y="6031"/>
                  </a:cubicBezTo>
                  <a:cubicBezTo>
                    <a:pt x="10093" y="6062"/>
                    <a:pt x="10124" y="6156"/>
                    <a:pt x="10124" y="6218"/>
                  </a:cubicBezTo>
                  <a:cubicBezTo>
                    <a:pt x="10124" y="6312"/>
                    <a:pt x="10155" y="6374"/>
                    <a:pt x="10186" y="6406"/>
                  </a:cubicBezTo>
                  <a:cubicBezTo>
                    <a:pt x="10186" y="6406"/>
                    <a:pt x="10249" y="6437"/>
                    <a:pt x="10280" y="6437"/>
                  </a:cubicBezTo>
                  <a:cubicBezTo>
                    <a:pt x="10311" y="6437"/>
                    <a:pt x="10343" y="6406"/>
                    <a:pt x="10374" y="6374"/>
                  </a:cubicBezTo>
                  <a:cubicBezTo>
                    <a:pt x="10374" y="6343"/>
                    <a:pt x="10374" y="6281"/>
                    <a:pt x="10374" y="6187"/>
                  </a:cubicBezTo>
                  <a:cubicBezTo>
                    <a:pt x="10343" y="6124"/>
                    <a:pt x="10343" y="6031"/>
                    <a:pt x="10343" y="5999"/>
                  </a:cubicBezTo>
                  <a:cubicBezTo>
                    <a:pt x="10343" y="5968"/>
                    <a:pt x="10343" y="5906"/>
                    <a:pt x="10374" y="5874"/>
                  </a:cubicBezTo>
                  <a:cubicBezTo>
                    <a:pt x="10405" y="5812"/>
                    <a:pt x="10468" y="5781"/>
                    <a:pt x="10530" y="5749"/>
                  </a:cubicBezTo>
                  <a:cubicBezTo>
                    <a:pt x="10624" y="5749"/>
                    <a:pt x="10718" y="5687"/>
                    <a:pt x="10780" y="5624"/>
                  </a:cubicBezTo>
                  <a:cubicBezTo>
                    <a:pt x="10843" y="5563"/>
                    <a:pt x="10905" y="5469"/>
                    <a:pt x="10936" y="5407"/>
                  </a:cubicBezTo>
                  <a:cubicBezTo>
                    <a:pt x="10968" y="5375"/>
                    <a:pt x="11030" y="5282"/>
                    <a:pt x="11093" y="5250"/>
                  </a:cubicBezTo>
                  <a:cubicBezTo>
                    <a:pt x="11155" y="5188"/>
                    <a:pt x="11218" y="5063"/>
                    <a:pt x="11186" y="5000"/>
                  </a:cubicBezTo>
                  <a:cubicBezTo>
                    <a:pt x="11186" y="4907"/>
                    <a:pt x="11218" y="4813"/>
                    <a:pt x="11218" y="4750"/>
                  </a:cubicBezTo>
                  <a:cubicBezTo>
                    <a:pt x="11249" y="4719"/>
                    <a:pt x="11249" y="4625"/>
                    <a:pt x="11218" y="4563"/>
                  </a:cubicBezTo>
                  <a:cubicBezTo>
                    <a:pt x="11186" y="4532"/>
                    <a:pt x="11124" y="4469"/>
                    <a:pt x="11093" y="4469"/>
                  </a:cubicBezTo>
                  <a:cubicBezTo>
                    <a:pt x="11030" y="4469"/>
                    <a:pt x="10968" y="4438"/>
                    <a:pt x="10936" y="4407"/>
                  </a:cubicBezTo>
                  <a:cubicBezTo>
                    <a:pt x="10874" y="4375"/>
                    <a:pt x="10936" y="4250"/>
                    <a:pt x="11030" y="4094"/>
                  </a:cubicBezTo>
                  <a:cubicBezTo>
                    <a:pt x="11030" y="4063"/>
                    <a:pt x="11030" y="4063"/>
                    <a:pt x="11030" y="4063"/>
                  </a:cubicBezTo>
                  <a:cubicBezTo>
                    <a:pt x="11124" y="3938"/>
                    <a:pt x="11280" y="3813"/>
                    <a:pt x="11343" y="3813"/>
                  </a:cubicBezTo>
                  <a:cubicBezTo>
                    <a:pt x="11436" y="3813"/>
                    <a:pt x="11530" y="3813"/>
                    <a:pt x="11593" y="3782"/>
                  </a:cubicBezTo>
                  <a:cubicBezTo>
                    <a:pt x="11655" y="3782"/>
                    <a:pt x="11749" y="3782"/>
                    <a:pt x="11780" y="3750"/>
                  </a:cubicBezTo>
                  <a:cubicBezTo>
                    <a:pt x="11811" y="3719"/>
                    <a:pt x="11843" y="3719"/>
                    <a:pt x="11874" y="3750"/>
                  </a:cubicBezTo>
                  <a:cubicBezTo>
                    <a:pt x="11874" y="3782"/>
                    <a:pt x="11936" y="3813"/>
                    <a:pt x="11936" y="3844"/>
                  </a:cubicBezTo>
                  <a:cubicBezTo>
                    <a:pt x="11967" y="3844"/>
                    <a:pt x="12030" y="3844"/>
                    <a:pt x="12093" y="3844"/>
                  </a:cubicBezTo>
                  <a:cubicBezTo>
                    <a:pt x="12155" y="3844"/>
                    <a:pt x="12218" y="3813"/>
                    <a:pt x="12186" y="3782"/>
                  </a:cubicBezTo>
                  <a:cubicBezTo>
                    <a:pt x="12186" y="3750"/>
                    <a:pt x="12218" y="3657"/>
                    <a:pt x="12280" y="3594"/>
                  </a:cubicBezTo>
                  <a:cubicBezTo>
                    <a:pt x="12311" y="3500"/>
                    <a:pt x="12374" y="3438"/>
                    <a:pt x="12436" y="3438"/>
                  </a:cubicBezTo>
                  <a:cubicBezTo>
                    <a:pt x="12468" y="3407"/>
                    <a:pt x="12499" y="3438"/>
                    <a:pt x="12530" y="3469"/>
                  </a:cubicBezTo>
                  <a:cubicBezTo>
                    <a:pt x="12530" y="3500"/>
                    <a:pt x="12561" y="3532"/>
                    <a:pt x="12593" y="3532"/>
                  </a:cubicBezTo>
                  <a:cubicBezTo>
                    <a:pt x="12593" y="3532"/>
                    <a:pt x="12655" y="3469"/>
                    <a:pt x="12717" y="3438"/>
                  </a:cubicBezTo>
                  <a:cubicBezTo>
                    <a:pt x="12780" y="3375"/>
                    <a:pt x="12811" y="3375"/>
                    <a:pt x="12811" y="3407"/>
                  </a:cubicBezTo>
                  <a:cubicBezTo>
                    <a:pt x="12811" y="3438"/>
                    <a:pt x="12780" y="3500"/>
                    <a:pt x="12749" y="3532"/>
                  </a:cubicBezTo>
                  <a:cubicBezTo>
                    <a:pt x="12717" y="3594"/>
                    <a:pt x="12655" y="3688"/>
                    <a:pt x="12593" y="3782"/>
                  </a:cubicBezTo>
                  <a:cubicBezTo>
                    <a:pt x="12530" y="3844"/>
                    <a:pt x="12436" y="3938"/>
                    <a:pt x="12405" y="3938"/>
                  </a:cubicBezTo>
                  <a:cubicBezTo>
                    <a:pt x="12374" y="3969"/>
                    <a:pt x="12311" y="4000"/>
                    <a:pt x="12280" y="4032"/>
                  </a:cubicBezTo>
                  <a:cubicBezTo>
                    <a:pt x="12249" y="4063"/>
                    <a:pt x="12218" y="4188"/>
                    <a:pt x="12218" y="4375"/>
                  </a:cubicBezTo>
                  <a:cubicBezTo>
                    <a:pt x="12218" y="4500"/>
                    <a:pt x="12218" y="4500"/>
                    <a:pt x="12218" y="4500"/>
                  </a:cubicBezTo>
                  <a:cubicBezTo>
                    <a:pt x="12218" y="4657"/>
                    <a:pt x="12186" y="4844"/>
                    <a:pt x="12155" y="4907"/>
                  </a:cubicBezTo>
                  <a:cubicBezTo>
                    <a:pt x="12124" y="4969"/>
                    <a:pt x="12155" y="5000"/>
                    <a:pt x="12218" y="4938"/>
                  </a:cubicBezTo>
                  <a:cubicBezTo>
                    <a:pt x="12280" y="4907"/>
                    <a:pt x="12342" y="4844"/>
                    <a:pt x="12374" y="4782"/>
                  </a:cubicBezTo>
                  <a:cubicBezTo>
                    <a:pt x="12405" y="4719"/>
                    <a:pt x="12436" y="4657"/>
                    <a:pt x="12468" y="4625"/>
                  </a:cubicBezTo>
                  <a:cubicBezTo>
                    <a:pt x="12499" y="4594"/>
                    <a:pt x="12530" y="4563"/>
                    <a:pt x="12561" y="4500"/>
                  </a:cubicBezTo>
                  <a:cubicBezTo>
                    <a:pt x="12561" y="4438"/>
                    <a:pt x="12624" y="4407"/>
                    <a:pt x="12655" y="4407"/>
                  </a:cubicBezTo>
                  <a:cubicBezTo>
                    <a:pt x="12686" y="4407"/>
                    <a:pt x="12717" y="4344"/>
                    <a:pt x="12717" y="4282"/>
                  </a:cubicBezTo>
                  <a:cubicBezTo>
                    <a:pt x="12717" y="4250"/>
                    <a:pt x="12749" y="4188"/>
                    <a:pt x="12780" y="4157"/>
                  </a:cubicBezTo>
                  <a:cubicBezTo>
                    <a:pt x="12843" y="4157"/>
                    <a:pt x="12843" y="4125"/>
                    <a:pt x="12811" y="4094"/>
                  </a:cubicBezTo>
                  <a:cubicBezTo>
                    <a:pt x="12811" y="4063"/>
                    <a:pt x="12780" y="4000"/>
                    <a:pt x="12780" y="3938"/>
                  </a:cubicBezTo>
                  <a:cubicBezTo>
                    <a:pt x="12780" y="3875"/>
                    <a:pt x="12780" y="3782"/>
                    <a:pt x="12811" y="3782"/>
                  </a:cubicBezTo>
                  <a:cubicBezTo>
                    <a:pt x="12843" y="3750"/>
                    <a:pt x="12905" y="3719"/>
                    <a:pt x="12905" y="3719"/>
                  </a:cubicBezTo>
                  <a:cubicBezTo>
                    <a:pt x="12936" y="3688"/>
                    <a:pt x="12999" y="3688"/>
                    <a:pt x="13061" y="3688"/>
                  </a:cubicBezTo>
                  <a:cubicBezTo>
                    <a:pt x="13124" y="3657"/>
                    <a:pt x="13186" y="3688"/>
                    <a:pt x="13218" y="3688"/>
                  </a:cubicBezTo>
                  <a:cubicBezTo>
                    <a:pt x="13249" y="3719"/>
                    <a:pt x="13280" y="3688"/>
                    <a:pt x="13311" y="3657"/>
                  </a:cubicBezTo>
                  <a:cubicBezTo>
                    <a:pt x="13311" y="3625"/>
                    <a:pt x="13374" y="3563"/>
                    <a:pt x="13436" y="3532"/>
                  </a:cubicBezTo>
                  <a:cubicBezTo>
                    <a:pt x="13499" y="3532"/>
                    <a:pt x="13592" y="3469"/>
                    <a:pt x="13655" y="3407"/>
                  </a:cubicBezTo>
                  <a:cubicBezTo>
                    <a:pt x="13686" y="3375"/>
                    <a:pt x="13780" y="3344"/>
                    <a:pt x="13843" y="3344"/>
                  </a:cubicBezTo>
                  <a:cubicBezTo>
                    <a:pt x="13874" y="3375"/>
                    <a:pt x="13936" y="3344"/>
                    <a:pt x="13936" y="3282"/>
                  </a:cubicBezTo>
                  <a:cubicBezTo>
                    <a:pt x="13936" y="3250"/>
                    <a:pt x="13936" y="3157"/>
                    <a:pt x="13905" y="3094"/>
                  </a:cubicBezTo>
                  <a:cubicBezTo>
                    <a:pt x="13905" y="3032"/>
                    <a:pt x="13905" y="2969"/>
                    <a:pt x="13936" y="2938"/>
                  </a:cubicBezTo>
                  <a:cubicBezTo>
                    <a:pt x="13967" y="2875"/>
                    <a:pt x="13999" y="2844"/>
                    <a:pt x="13999" y="2813"/>
                  </a:cubicBezTo>
                  <a:cubicBezTo>
                    <a:pt x="13999" y="2813"/>
                    <a:pt x="14030" y="2750"/>
                    <a:pt x="14030" y="2719"/>
                  </a:cubicBezTo>
                  <a:cubicBezTo>
                    <a:pt x="14030" y="2688"/>
                    <a:pt x="14061" y="2688"/>
                    <a:pt x="14093" y="2750"/>
                  </a:cubicBezTo>
                  <a:cubicBezTo>
                    <a:pt x="14093" y="2782"/>
                    <a:pt x="14155" y="2844"/>
                    <a:pt x="14186" y="2844"/>
                  </a:cubicBezTo>
                  <a:cubicBezTo>
                    <a:pt x="14218" y="2844"/>
                    <a:pt x="14249" y="2875"/>
                    <a:pt x="14249" y="2907"/>
                  </a:cubicBezTo>
                  <a:cubicBezTo>
                    <a:pt x="14249" y="2938"/>
                    <a:pt x="14280" y="2969"/>
                    <a:pt x="14311" y="2969"/>
                  </a:cubicBezTo>
                  <a:cubicBezTo>
                    <a:pt x="14342" y="2969"/>
                    <a:pt x="14374" y="3000"/>
                    <a:pt x="14405" y="3000"/>
                  </a:cubicBezTo>
                  <a:cubicBezTo>
                    <a:pt x="14436" y="3032"/>
                    <a:pt x="14468" y="3000"/>
                    <a:pt x="14499" y="2938"/>
                  </a:cubicBezTo>
                  <a:cubicBezTo>
                    <a:pt x="14530" y="2875"/>
                    <a:pt x="14593" y="2813"/>
                    <a:pt x="14655" y="2782"/>
                  </a:cubicBezTo>
                  <a:cubicBezTo>
                    <a:pt x="14686" y="2750"/>
                    <a:pt x="14686" y="2657"/>
                    <a:pt x="14624" y="2625"/>
                  </a:cubicBezTo>
                  <a:close/>
                  <a:moveTo>
                    <a:pt x="3999" y="5812"/>
                  </a:moveTo>
                  <a:lnTo>
                    <a:pt x="3999" y="5812"/>
                  </a:lnTo>
                  <a:cubicBezTo>
                    <a:pt x="3905" y="5812"/>
                    <a:pt x="3780" y="5781"/>
                    <a:pt x="3718" y="5781"/>
                  </a:cubicBezTo>
                  <a:cubicBezTo>
                    <a:pt x="3655" y="5749"/>
                    <a:pt x="3561" y="5749"/>
                    <a:pt x="3499" y="5781"/>
                  </a:cubicBezTo>
                  <a:cubicBezTo>
                    <a:pt x="3436" y="5843"/>
                    <a:pt x="3343" y="5843"/>
                    <a:pt x="3311" y="5812"/>
                  </a:cubicBezTo>
                  <a:cubicBezTo>
                    <a:pt x="3280" y="5781"/>
                    <a:pt x="3249" y="5718"/>
                    <a:pt x="3249" y="5687"/>
                  </a:cubicBezTo>
                  <a:cubicBezTo>
                    <a:pt x="3249" y="5656"/>
                    <a:pt x="3280" y="5593"/>
                    <a:pt x="3280" y="5532"/>
                  </a:cubicBezTo>
                  <a:cubicBezTo>
                    <a:pt x="3311" y="5500"/>
                    <a:pt x="3343" y="5438"/>
                    <a:pt x="3374" y="5407"/>
                  </a:cubicBezTo>
                  <a:cubicBezTo>
                    <a:pt x="3405" y="5375"/>
                    <a:pt x="3468" y="5407"/>
                    <a:pt x="3499" y="5438"/>
                  </a:cubicBezTo>
                  <a:cubicBezTo>
                    <a:pt x="3561" y="5500"/>
                    <a:pt x="3624" y="5532"/>
                    <a:pt x="3655" y="5532"/>
                  </a:cubicBezTo>
                  <a:cubicBezTo>
                    <a:pt x="3686" y="5532"/>
                    <a:pt x="3749" y="5532"/>
                    <a:pt x="3780" y="5500"/>
                  </a:cubicBezTo>
                  <a:cubicBezTo>
                    <a:pt x="3811" y="5500"/>
                    <a:pt x="3905" y="5563"/>
                    <a:pt x="3999" y="5656"/>
                  </a:cubicBezTo>
                  <a:cubicBezTo>
                    <a:pt x="4093" y="5749"/>
                    <a:pt x="4093" y="5812"/>
                    <a:pt x="3999" y="5812"/>
                  </a:cubicBezTo>
                  <a:close/>
                  <a:moveTo>
                    <a:pt x="4968" y="5843"/>
                  </a:moveTo>
                  <a:lnTo>
                    <a:pt x="4968" y="5843"/>
                  </a:lnTo>
                  <a:cubicBezTo>
                    <a:pt x="4968" y="5843"/>
                    <a:pt x="4936" y="5906"/>
                    <a:pt x="4874" y="5937"/>
                  </a:cubicBezTo>
                  <a:cubicBezTo>
                    <a:pt x="4843" y="5968"/>
                    <a:pt x="4780" y="5999"/>
                    <a:pt x="4718" y="6031"/>
                  </a:cubicBezTo>
                  <a:cubicBezTo>
                    <a:pt x="4686" y="6031"/>
                    <a:pt x="4686" y="5999"/>
                    <a:pt x="4718" y="5937"/>
                  </a:cubicBezTo>
                  <a:cubicBezTo>
                    <a:pt x="4718" y="5906"/>
                    <a:pt x="4718" y="5843"/>
                    <a:pt x="4686" y="5812"/>
                  </a:cubicBezTo>
                  <a:cubicBezTo>
                    <a:pt x="4655" y="5812"/>
                    <a:pt x="4593" y="5718"/>
                    <a:pt x="4593" y="5656"/>
                  </a:cubicBezTo>
                  <a:cubicBezTo>
                    <a:pt x="4561" y="5563"/>
                    <a:pt x="4593" y="5469"/>
                    <a:pt x="4593" y="5407"/>
                  </a:cubicBezTo>
                  <a:cubicBezTo>
                    <a:pt x="4624" y="5375"/>
                    <a:pt x="4686" y="5313"/>
                    <a:pt x="4718" y="5282"/>
                  </a:cubicBezTo>
                  <a:cubicBezTo>
                    <a:pt x="4749" y="5250"/>
                    <a:pt x="4811" y="5250"/>
                    <a:pt x="4843" y="5250"/>
                  </a:cubicBezTo>
                  <a:cubicBezTo>
                    <a:pt x="4874" y="5250"/>
                    <a:pt x="4936" y="5313"/>
                    <a:pt x="4936" y="5344"/>
                  </a:cubicBezTo>
                  <a:cubicBezTo>
                    <a:pt x="4936" y="5375"/>
                    <a:pt x="4905" y="5438"/>
                    <a:pt x="4874" y="5469"/>
                  </a:cubicBezTo>
                  <a:cubicBezTo>
                    <a:pt x="4811" y="5469"/>
                    <a:pt x="4780" y="5532"/>
                    <a:pt x="4780" y="5532"/>
                  </a:cubicBezTo>
                  <a:cubicBezTo>
                    <a:pt x="4780" y="5563"/>
                    <a:pt x="4843" y="5624"/>
                    <a:pt x="4874" y="5656"/>
                  </a:cubicBezTo>
                  <a:cubicBezTo>
                    <a:pt x="4905" y="5687"/>
                    <a:pt x="4936" y="5718"/>
                    <a:pt x="4968" y="5749"/>
                  </a:cubicBezTo>
                  <a:cubicBezTo>
                    <a:pt x="4968" y="5781"/>
                    <a:pt x="4968" y="5812"/>
                    <a:pt x="4968" y="5843"/>
                  </a:cubicBezTo>
                  <a:close/>
                  <a:moveTo>
                    <a:pt x="5530" y="5500"/>
                  </a:moveTo>
                  <a:lnTo>
                    <a:pt x="5530" y="5500"/>
                  </a:lnTo>
                  <a:cubicBezTo>
                    <a:pt x="5530" y="5563"/>
                    <a:pt x="5468" y="5593"/>
                    <a:pt x="5436" y="5593"/>
                  </a:cubicBezTo>
                  <a:cubicBezTo>
                    <a:pt x="5374" y="5624"/>
                    <a:pt x="5343" y="5593"/>
                    <a:pt x="5311" y="5593"/>
                  </a:cubicBezTo>
                  <a:cubicBezTo>
                    <a:pt x="5311" y="5563"/>
                    <a:pt x="5311" y="5500"/>
                    <a:pt x="5311" y="5469"/>
                  </a:cubicBezTo>
                  <a:cubicBezTo>
                    <a:pt x="5311" y="5407"/>
                    <a:pt x="5311" y="5375"/>
                    <a:pt x="5374" y="5344"/>
                  </a:cubicBezTo>
                  <a:cubicBezTo>
                    <a:pt x="5405" y="5344"/>
                    <a:pt x="5436" y="5313"/>
                    <a:pt x="5468" y="5282"/>
                  </a:cubicBezTo>
                  <a:cubicBezTo>
                    <a:pt x="5499" y="5282"/>
                    <a:pt x="5530" y="5313"/>
                    <a:pt x="5530" y="5344"/>
                  </a:cubicBezTo>
                  <a:cubicBezTo>
                    <a:pt x="5561" y="5375"/>
                    <a:pt x="5561" y="5469"/>
                    <a:pt x="5530" y="55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25" name="Freeform 21"/>
            <p:cNvSpPr>
              <a:spLocks noChangeArrowheads="1"/>
            </p:cNvSpPr>
            <p:nvPr/>
          </p:nvSpPr>
          <p:spPr bwMode="auto">
            <a:xfrm>
              <a:off x="2978" y="1933"/>
              <a:ext cx="191" cy="318"/>
            </a:xfrm>
            <a:custGeom>
              <a:avLst/>
              <a:gdLst>
                <a:gd name="T0" fmla="*/ 282 w 845"/>
                <a:gd name="T1" fmla="*/ 1094 h 1408"/>
                <a:gd name="T2" fmla="*/ 282 w 845"/>
                <a:gd name="T3" fmla="*/ 1094 h 1408"/>
                <a:gd name="T4" fmla="*/ 344 w 845"/>
                <a:gd name="T5" fmla="*/ 1032 h 1408"/>
                <a:gd name="T6" fmla="*/ 469 w 845"/>
                <a:gd name="T7" fmla="*/ 907 h 1408"/>
                <a:gd name="T8" fmla="*/ 532 w 845"/>
                <a:gd name="T9" fmla="*/ 1000 h 1408"/>
                <a:gd name="T10" fmla="*/ 469 w 845"/>
                <a:gd name="T11" fmla="*/ 1063 h 1408"/>
                <a:gd name="T12" fmla="*/ 407 w 845"/>
                <a:gd name="T13" fmla="*/ 1125 h 1408"/>
                <a:gd name="T14" fmla="*/ 438 w 845"/>
                <a:gd name="T15" fmla="*/ 1188 h 1408"/>
                <a:gd name="T16" fmla="*/ 407 w 845"/>
                <a:gd name="T17" fmla="*/ 1313 h 1408"/>
                <a:gd name="T18" fmla="*/ 407 w 845"/>
                <a:gd name="T19" fmla="*/ 1407 h 1408"/>
                <a:gd name="T20" fmla="*/ 594 w 845"/>
                <a:gd name="T21" fmla="*/ 1344 h 1408"/>
                <a:gd name="T22" fmla="*/ 750 w 845"/>
                <a:gd name="T23" fmla="*/ 1313 h 1408"/>
                <a:gd name="T24" fmla="*/ 844 w 845"/>
                <a:gd name="T25" fmla="*/ 1188 h 1408"/>
                <a:gd name="T26" fmla="*/ 813 w 845"/>
                <a:gd name="T27" fmla="*/ 1094 h 1408"/>
                <a:gd name="T28" fmla="*/ 750 w 845"/>
                <a:gd name="T29" fmla="*/ 1032 h 1408"/>
                <a:gd name="T30" fmla="*/ 750 w 845"/>
                <a:gd name="T31" fmla="*/ 938 h 1408"/>
                <a:gd name="T32" fmla="*/ 688 w 845"/>
                <a:gd name="T33" fmla="*/ 844 h 1408"/>
                <a:gd name="T34" fmla="*/ 594 w 845"/>
                <a:gd name="T35" fmla="*/ 750 h 1408"/>
                <a:gd name="T36" fmla="*/ 594 w 845"/>
                <a:gd name="T37" fmla="*/ 625 h 1408"/>
                <a:gd name="T38" fmla="*/ 563 w 845"/>
                <a:gd name="T39" fmla="*/ 407 h 1408"/>
                <a:gd name="T40" fmla="*/ 563 w 845"/>
                <a:gd name="T41" fmla="*/ 250 h 1408"/>
                <a:gd name="T42" fmla="*/ 688 w 845"/>
                <a:gd name="T43" fmla="*/ 157 h 1408"/>
                <a:gd name="T44" fmla="*/ 719 w 845"/>
                <a:gd name="T45" fmla="*/ 63 h 1408"/>
                <a:gd name="T46" fmla="*/ 625 w 845"/>
                <a:gd name="T47" fmla="*/ 32 h 1408"/>
                <a:gd name="T48" fmla="*/ 532 w 845"/>
                <a:gd name="T49" fmla="*/ 125 h 1408"/>
                <a:gd name="T50" fmla="*/ 438 w 845"/>
                <a:gd name="T51" fmla="*/ 344 h 1408"/>
                <a:gd name="T52" fmla="*/ 282 w 845"/>
                <a:gd name="T53" fmla="*/ 438 h 1408"/>
                <a:gd name="T54" fmla="*/ 219 w 845"/>
                <a:gd name="T55" fmla="*/ 500 h 1408"/>
                <a:gd name="T56" fmla="*/ 282 w 845"/>
                <a:gd name="T57" fmla="*/ 625 h 1408"/>
                <a:gd name="T58" fmla="*/ 313 w 845"/>
                <a:gd name="T59" fmla="*/ 750 h 1408"/>
                <a:gd name="T60" fmla="*/ 250 w 845"/>
                <a:gd name="T61" fmla="*/ 782 h 1408"/>
                <a:gd name="T62" fmla="*/ 125 w 845"/>
                <a:gd name="T63" fmla="*/ 844 h 1408"/>
                <a:gd name="T64" fmla="*/ 63 w 845"/>
                <a:gd name="T65" fmla="*/ 1000 h 1408"/>
                <a:gd name="T66" fmla="*/ 0 w 845"/>
                <a:gd name="T67" fmla="*/ 1157 h 1408"/>
                <a:gd name="T68" fmla="*/ 63 w 845"/>
                <a:gd name="T69" fmla="*/ 1219 h 1408"/>
                <a:gd name="T70" fmla="*/ 250 w 845"/>
                <a:gd name="T71" fmla="*/ 1157 h 1408"/>
                <a:gd name="T72" fmla="*/ 282 w 845"/>
                <a:gd name="T73" fmla="*/ 1094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5" h="1408">
                  <a:moveTo>
                    <a:pt x="282" y="1094"/>
                  </a:moveTo>
                  <a:lnTo>
                    <a:pt x="282" y="1094"/>
                  </a:lnTo>
                  <a:cubicBezTo>
                    <a:pt x="344" y="1032"/>
                    <a:pt x="344" y="1032"/>
                    <a:pt x="344" y="1032"/>
                  </a:cubicBezTo>
                  <a:cubicBezTo>
                    <a:pt x="375" y="969"/>
                    <a:pt x="407" y="907"/>
                    <a:pt x="469" y="907"/>
                  </a:cubicBezTo>
                  <a:cubicBezTo>
                    <a:pt x="500" y="907"/>
                    <a:pt x="532" y="938"/>
                    <a:pt x="532" y="1000"/>
                  </a:cubicBezTo>
                  <a:cubicBezTo>
                    <a:pt x="532" y="1032"/>
                    <a:pt x="500" y="1063"/>
                    <a:pt x="469" y="1063"/>
                  </a:cubicBezTo>
                  <a:cubicBezTo>
                    <a:pt x="438" y="1063"/>
                    <a:pt x="438" y="1094"/>
                    <a:pt x="407" y="1125"/>
                  </a:cubicBezTo>
                  <a:cubicBezTo>
                    <a:pt x="407" y="1157"/>
                    <a:pt x="407" y="1188"/>
                    <a:pt x="438" y="1188"/>
                  </a:cubicBezTo>
                  <a:cubicBezTo>
                    <a:pt x="469" y="1219"/>
                    <a:pt x="438" y="1250"/>
                    <a:pt x="407" y="1313"/>
                  </a:cubicBezTo>
                  <a:cubicBezTo>
                    <a:pt x="375" y="1375"/>
                    <a:pt x="375" y="1407"/>
                    <a:pt x="407" y="1407"/>
                  </a:cubicBezTo>
                  <a:cubicBezTo>
                    <a:pt x="469" y="1375"/>
                    <a:pt x="532" y="1344"/>
                    <a:pt x="594" y="1344"/>
                  </a:cubicBezTo>
                  <a:cubicBezTo>
                    <a:pt x="625" y="1344"/>
                    <a:pt x="719" y="1313"/>
                    <a:pt x="750" y="1313"/>
                  </a:cubicBezTo>
                  <a:cubicBezTo>
                    <a:pt x="813" y="1282"/>
                    <a:pt x="844" y="1250"/>
                    <a:pt x="844" y="1188"/>
                  </a:cubicBezTo>
                  <a:cubicBezTo>
                    <a:pt x="844" y="1157"/>
                    <a:pt x="844" y="1125"/>
                    <a:pt x="813" y="1094"/>
                  </a:cubicBezTo>
                  <a:cubicBezTo>
                    <a:pt x="782" y="1094"/>
                    <a:pt x="750" y="1063"/>
                    <a:pt x="750" y="1032"/>
                  </a:cubicBezTo>
                  <a:cubicBezTo>
                    <a:pt x="750" y="1032"/>
                    <a:pt x="750" y="969"/>
                    <a:pt x="750" y="938"/>
                  </a:cubicBezTo>
                  <a:cubicBezTo>
                    <a:pt x="750" y="938"/>
                    <a:pt x="719" y="875"/>
                    <a:pt x="688" y="844"/>
                  </a:cubicBezTo>
                  <a:cubicBezTo>
                    <a:pt x="657" y="844"/>
                    <a:pt x="594" y="782"/>
                    <a:pt x="594" y="750"/>
                  </a:cubicBezTo>
                  <a:cubicBezTo>
                    <a:pt x="594" y="719"/>
                    <a:pt x="563" y="657"/>
                    <a:pt x="594" y="625"/>
                  </a:cubicBezTo>
                  <a:cubicBezTo>
                    <a:pt x="594" y="563"/>
                    <a:pt x="594" y="500"/>
                    <a:pt x="563" y="407"/>
                  </a:cubicBezTo>
                  <a:cubicBezTo>
                    <a:pt x="532" y="344"/>
                    <a:pt x="532" y="250"/>
                    <a:pt x="563" y="250"/>
                  </a:cubicBezTo>
                  <a:cubicBezTo>
                    <a:pt x="594" y="219"/>
                    <a:pt x="657" y="188"/>
                    <a:pt x="688" y="157"/>
                  </a:cubicBezTo>
                  <a:cubicBezTo>
                    <a:pt x="719" y="157"/>
                    <a:pt x="719" y="94"/>
                    <a:pt x="719" y="63"/>
                  </a:cubicBezTo>
                  <a:cubicBezTo>
                    <a:pt x="688" y="32"/>
                    <a:pt x="657" y="0"/>
                    <a:pt x="625" y="32"/>
                  </a:cubicBezTo>
                  <a:cubicBezTo>
                    <a:pt x="594" y="32"/>
                    <a:pt x="532" y="94"/>
                    <a:pt x="532" y="125"/>
                  </a:cubicBezTo>
                  <a:cubicBezTo>
                    <a:pt x="500" y="188"/>
                    <a:pt x="469" y="250"/>
                    <a:pt x="438" y="344"/>
                  </a:cubicBezTo>
                  <a:cubicBezTo>
                    <a:pt x="407" y="407"/>
                    <a:pt x="344" y="438"/>
                    <a:pt x="282" y="438"/>
                  </a:cubicBezTo>
                  <a:cubicBezTo>
                    <a:pt x="219" y="407"/>
                    <a:pt x="219" y="438"/>
                    <a:pt x="219" y="500"/>
                  </a:cubicBezTo>
                  <a:cubicBezTo>
                    <a:pt x="250" y="532"/>
                    <a:pt x="282" y="594"/>
                    <a:pt x="282" y="625"/>
                  </a:cubicBezTo>
                  <a:cubicBezTo>
                    <a:pt x="313" y="688"/>
                    <a:pt x="313" y="719"/>
                    <a:pt x="313" y="750"/>
                  </a:cubicBezTo>
                  <a:cubicBezTo>
                    <a:pt x="313" y="782"/>
                    <a:pt x="282" y="782"/>
                    <a:pt x="250" y="782"/>
                  </a:cubicBezTo>
                  <a:cubicBezTo>
                    <a:pt x="250" y="813"/>
                    <a:pt x="188" y="813"/>
                    <a:pt x="125" y="844"/>
                  </a:cubicBezTo>
                  <a:cubicBezTo>
                    <a:pt x="94" y="875"/>
                    <a:pt x="63" y="938"/>
                    <a:pt x="63" y="1000"/>
                  </a:cubicBezTo>
                  <a:cubicBezTo>
                    <a:pt x="63" y="1063"/>
                    <a:pt x="31" y="1125"/>
                    <a:pt x="0" y="1157"/>
                  </a:cubicBezTo>
                  <a:cubicBezTo>
                    <a:pt x="0" y="1188"/>
                    <a:pt x="0" y="1219"/>
                    <a:pt x="63" y="1219"/>
                  </a:cubicBezTo>
                  <a:cubicBezTo>
                    <a:pt x="94" y="1250"/>
                    <a:pt x="188" y="1219"/>
                    <a:pt x="250" y="1157"/>
                  </a:cubicBezTo>
                  <a:cubicBezTo>
                    <a:pt x="250" y="1157"/>
                    <a:pt x="250" y="1157"/>
                    <a:pt x="282" y="10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26" name="Freeform 22"/>
            <p:cNvSpPr>
              <a:spLocks noChangeArrowheads="1"/>
            </p:cNvSpPr>
            <p:nvPr/>
          </p:nvSpPr>
          <p:spPr bwMode="auto">
            <a:xfrm>
              <a:off x="3977" y="1189"/>
              <a:ext cx="275" cy="361"/>
            </a:xfrm>
            <a:custGeom>
              <a:avLst/>
              <a:gdLst>
                <a:gd name="T0" fmla="*/ 718 w 1219"/>
                <a:gd name="T1" fmla="*/ 219 h 1595"/>
                <a:gd name="T2" fmla="*/ 718 w 1219"/>
                <a:gd name="T3" fmla="*/ 219 h 1595"/>
                <a:gd name="T4" fmla="*/ 500 w 1219"/>
                <a:gd name="T5" fmla="*/ 375 h 1595"/>
                <a:gd name="T6" fmla="*/ 343 w 1219"/>
                <a:gd name="T7" fmla="*/ 500 h 1595"/>
                <a:gd name="T8" fmla="*/ 281 w 1219"/>
                <a:gd name="T9" fmla="*/ 656 h 1595"/>
                <a:gd name="T10" fmla="*/ 218 w 1219"/>
                <a:gd name="T11" fmla="*/ 844 h 1595"/>
                <a:gd name="T12" fmla="*/ 156 w 1219"/>
                <a:gd name="T13" fmla="*/ 969 h 1595"/>
                <a:gd name="T14" fmla="*/ 93 w 1219"/>
                <a:gd name="T15" fmla="*/ 1063 h 1595"/>
                <a:gd name="T16" fmla="*/ 62 w 1219"/>
                <a:gd name="T17" fmla="*/ 1156 h 1595"/>
                <a:gd name="T18" fmla="*/ 31 w 1219"/>
                <a:gd name="T19" fmla="*/ 1281 h 1595"/>
                <a:gd name="T20" fmla="*/ 31 w 1219"/>
                <a:gd name="T21" fmla="*/ 1406 h 1595"/>
                <a:gd name="T22" fmla="*/ 93 w 1219"/>
                <a:gd name="T23" fmla="*/ 1469 h 1595"/>
                <a:gd name="T24" fmla="*/ 125 w 1219"/>
                <a:gd name="T25" fmla="*/ 1531 h 1595"/>
                <a:gd name="T26" fmla="*/ 281 w 1219"/>
                <a:gd name="T27" fmla="*/ 1594 h 1595"/>
                <a:gd name="T28" fmla="*/ 375 w 1219"/>
                <a:gd name="T29" fmla="*/ 1531 h 1595"/>
                <a:gd name="T30" fmla="*/ 312 w 1219"/>
                <a:gd name="T31" fmla="*/ 1281 h 1595"/>
                <a:gd name="T32" fmla="*/ 406 w 1219"/>
                <a:gd name="T33" fmla="*/ 969 h 1595"/>
                <a:gd name="T34" fmla="*/ 562 w 1219"/>
                <a:gd name="T35" fmla="*/ 750 h 1595"/>
                <a:gd name="T36" fmla="*/ 656 w 1219"/>
                <a:gd name="T37" fmla="*/ 594 h 1595"/>
                <a:gd name="T38" fmla="*/ 843 w 1219"/>
                <a:gd name="T39" fmla="*/ 406 h 1595"/>
                <a:gd name="T40" fmla="*/ 1093 w 1219"/>
                <a:gd name="T41" fmla="*/ 281 h 1595"/>
                <a:gd name="T42" fmla="*/ 1218 w 1219"/>
                <a:gd name="T43" fmla="*/ 156 h 1595"/>
                <a:gd name="T44" fmla="*/ 1187 w 1219"/>
                <a:gd name="T45" fmla="*/ 0 h 1595"/>
                <a:gd name="T46" fmla="*/ 1062 w 1219"/>
                <a:gd name="T47" fmla="*/ 63 h 1595"/>
                <a:gd name="T48" fmla="*/ 906 w 1219"/>
                <a:gd name="T49" fmla="*/ 156 h 1595"/>
                <a:gd name="T50" fmla="*/ 718 w 1219"/>
                <a:gd name="T51" fmla="*/ 219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19" h="1595">
                  <a:moveTo>
                    <a:pt x="718" y="219"/>
                  </a:moveTo>
                  <a:lnTo>
                    <a:pt x="718" y="219"/>
                  </a:lnTo>
                  <a:cubicBezTo>
                    <a:pt x="656" y="219"/>
                    <a:pt x="562" y="313"/>
                    <a:pt x="500" y="375"/>
                  </a:cubicBezTo>
                  <a:cubicBezTo>
                    <a:pt x="437" y="438"/>
                    <a:pt x="375" y="500"/>
                    <a:pt x="343" y="500"/>
                  </a:cubicBezTo>
                  <a:cubicBezTo>
                    <a:pt x="312" y="500"/>
                    <a:pt x="281" y="563"/>
                    <a:pt x="281" y="656"/>
                  </a:cubicBezTo>
                  <a:cubicBezTo>
                    <a:pt x="281" y="719"/>
                    <a:pt x="250" y="813"/>
                    <a:pt x="218" y="844"/>
                  </a:cubicBezTo>
                  <a:cubicBezTo>
                    <a:pt x="187" y="906"/>
                    <a:pt x="156" y="938"/>
                    <a:pt x="156" y="969"/>
                  </a:cubicBezTo>
                  <a:cubicBezTo>
                    <a:pt x="156" y="969"/>
                    <a:pt x="125" y="1031"/>
                    <a:pt x="93" y="1063"/>
                  </a:cubicBezTo>
                  <a:cubicBezTo>
                    <a:pt x="62" y="1094"/>
                    <a:pt x="62" y="1125"/>
                    <a:pt x="62" y="1156"/>
                  </a:cubicBezTo>
                  <a:cubicBezTo>
                    <a:pt x="62" y="1188"/>
                    <a:pt x="62" y="1250"/>
                    <a:pt x="31" y="1281"/>
                  </a:cubicBezTo>
                  <a:cubicBezTo>
                    <a:pt x="0" y="1344"/>
                    <a:pt x="0" y="1375"/>
                    <a:pt x="31" y="1406"/>
                  </a:cubicBezTo>
                  <a:cubicBezTo>
                    <a:pt x="62" y="1406"/>
                    <a:pt x="93" y="1438"/>
                    <a:pt x="93" y="1469"/>
                  </a:cubicBezTo>
                  <a:cubicBezTo>
                    <a:pt x="125" y="1469"/>
                    <a:pt x="125" y="1500"/>
                    <a:pt x="125" y="1531"/>
                  </a:cubicBezTo>
                  <a:cubicBezTo>
                    <a:pt x="156" y="1563"/>
                    <a:pt x="218" y="1594"/>
                    <a:pt x="281" y="1594"/>
                  </a:cubicBezTo>
                  <a:cubicBezTo>
                    <a:pt x="375" y="1594"/>
                    <a:pt x="406" y="1563"/>
                    <a:pt x="375" y="1531"/>
                  </a:cubicBezTo>
                  <a:cubicBezTo>
                    <a:pt x="312" y="1500"/>
                    <a:pt x="281" y="1375"/>
                    <a:pt x="312" y="1281"/>
                  </a:cubicBezTo>
                  <a:cubicBezTo>
                    <a:pt x="312" y="1188"/>
                    <a:pt x="343" y="1031"/>
                    <a:pt x="406" y="969"/>
                  </a:cubicBezTo>
                  <a:cubicBezTo>
                    <a:pt x="468" y="875"/>
                    <a:pt x="531" y="781"/>
                    <a:pt x="562" y="750"/>
                  </a:cubicBezTo>
                  <a:cubicBezTo>
                    <a:pt x="593" y="750"/>
                    <a:pt x="656" y="688"/>
                    <a:pt x="656" y="594"/>
                  </a:cubicBezTo>
                  <a:cubicBezTo>
                    <a:pt x="687" y="531"/>
                    <a:pt x="781" y="438"/>
                    <a:pt x="843" y="406"/>
                  </a:cubicBezTo>
                  <a:cubicBezTo>
                    <a:pt x="937" y="375"/>
                    <a:pt x="1031" y="313"/>
                    <a:pt x="1093" y="281"/>
                  </a:cubicBezTo>
                  <a:cubicBezTo>
                    <a:pt x="1156" y="281"/>
                    <a:pt x="1218" y="188"/>
                    <a:pt x="1218" y="156"/>
                  </a:cubicBezTo>
                  <a:cubicBezTo>
                    <a:pt x="1218" y="94"/>
                    <a:pt x="1218" y="31"/>
                    <a:pt x="1187" y="0"/>
                  </a:cubicBezTo>
                  <a:cubicBezTo>
                    <a:pt x="1156" y="0"/>
                    <a:pt x="1093" y="0"/>
                    <a:pt x="1062" y="63"/>
                  </a:cubicBezTo>
                  <a:cubicBezTo>
                    <a:pt x="1000" y="94"/>
                    <a:pt x="937" y="125"/>
                    <a:pt x="906" y="156"/>
                  </a:cubicBezTo>
                  <a:cubicBezTo>
                    <a:pt x="843" y="156"/>
                    <a:pt x="781" y="188"/>
                    <a:pt x="718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27" name="Freeform 23"/>
            <p:cNvSpPr>
              <a:spLocks noChangeArrowheads="1"/>
            </p:cNvSpPr>
            <p:nvPr/>
          </p:nvSpPr>
          <p:spPr bwMode="auto">
            <a:xfrm>
              <a:off x="4615" y="813"/>
              <a:ext cx="226" cy="304"/>
            </a:xfrm>
            <a:custGeom>
              <a:avLst/>
              <a:gdLst>
                <a:gd name="T0" fmla="*/ 94 w 1001"/>
                <a:gd name="T1" fmla="*/ 781 h 1345"/>
                <a:gd name="T2" fmla="*/ 94 w 1001"/>
                <a:gd name="T3" fmla="*/ 781 h 1345"/>
                <a:gd name="T4" fmla="*/ 219 w 1001"/>
                <a:gd name="T5" fmla="*/ 844 h 1345"/>
                <a:gd name="T6" fmla="*/ 313 w 1001"/>
                <a:gd name="T7" fmla="*/ 937 h 1345"/>
                <a:gd name="T8" fmla="*/ 500 w 1001"/>
                <a:gd name="T9" fmla="*/ 1031 h 1345"/>
                <a:gd name="T10" fmla="*/ 563 w 1001"/>
                <a:gd name="T11" fmla="*/ 1156 h 1345"/>
                <a:gd name="T12" fmla="*/ 531 w 1001"/>
                <a:gd name="T13" fmla="*/ 1281 h 1345"/>
                <a:gd name="T14" fmla="*/ 594 w 1001"/>
                <a:gd name="T15" fmla="*/ 1344 h 1345"/>
                <a:gd name="T16" fmla="*/ 719 w 1001"/>
                <a:gd name="T17" fmla="*/ 1312 h 1345"/>
                <a:gd name="T18" fmla="*/ 844 w 1001"/>
                <a:gd name="T19" fmla="*/ 1250 h 1345"/>
                <a:gd name="T20" fmla="*/ 1000 w 1001"/>
                <a:gd name="T21" fmla="*/ 1187 h 1345"/>
                <a:gd name="T22" fmla="*/ 969 w 1001"/>
                <a:gd name="T23" fmla="*/ 1094 h 1345"/>
                <a:gd name="T24" fmla="*/ 906 w 1001"/>
                <a:gd name="T25" fmla="*/ 1000 h 1345"/>
                <a:gd name="T26" fmla="*/ 875 w 1001"/>
                <a:gd name="T27" fmla="*/ 906 h 1345"/>
                <a:gd name="T28" fmla="*/ 750 w 1001"/>
                <a:gd name="T29" fmla="*/ 875 h 1345"/>
                <a:gd name="T30" fmla="*/ 656 w 1001"/>
                <a:gd name="T31" fmla="*/ 875 h 1345"/>
                <a:gd name="T32" fmla="*/ 625 w 1001"/>
                <a:gd name="T33" fmla="*/ 719 h 1345"/>
                <a:gd name="T34" fmla="*/ 594 w 1001"/>
                <a:gd name="T35" fmla="*/ 594 h 1345"/>
                <a:gd name="T36" fmla="*/ 500 w 1001"/>
                <a:gd name="T37" fmla="*/ 531 h 1345"/>
                <a:gd name="T38" fmla="*/ 469 w 1001"/>
                <a:gd name="T39" fmla="*/ 437 h 1345"/>
                <a:gd name="T40" fmla="*/ 469 w 1001"/>
                <a:gd name="T41" fmla="*/ 375 h 1345"/>
                <a:gd name="T42" fmla="*/ 438 w 1001"/>
                <a:gd name="T43" fmla="*/ 250 h 1345"/>
                <a:gd name="T44" fmla="*/ 344 w 1001"/>
                <a:gd name="T45" fmla="*/ 62 h 1345"/>
                <a:gd name="T46" fmla="*/ 281 w 1001"/>
                <a:gd name="T47" fmla="*/ 62 h 1345"/>
                <a:gd name="T48" fmla="*/ 156 w 1001"/>
                <a:gd name="T49" fmla="*/ 156 h 1345"/>
                <a:gd name="T50" fmla="*/ 94 w 1001"/>
                <a:gd name="T51" fmla="*/ 250 h 1345"/>
                <a:gd name="T52" fmla="*/ 31 w 1001"/>
                <a:gd name="T53" fmla="*/ 406 h 1345"/>
                <a:gd name="T54" fmla="*/ 0 w 1001"/>
                <a:gd name="T55" fmla="*/ 656 h 1345"/>
                <a:gd name="T56" fmla="*/ 94 w 1001"/>
                <a:gd name="T57" fmla="*/ 78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1" h="1345">
                  <a:moveTo>
                    <a:pt x="94" y="781"/>
                  </a:moveTo>
                  <a:lnTo>
                    <a:pt x="94" y="781"/>
                  </a:lnTo>
                  <a:cubicBezTo>
                    <a:pt x="125" y="781"/>
                    <a:pt x="188" y="812"/>
                    <a:pt x="219" y="844"/>
                  </a:cubicBezTo>
                  <a:cubicBezTo>
                    <a:pt x="219" y="875"/>
                    <a:pt x="281" y="906"/>
                    <a:pt x="313" y="937"/>
                  </a:cubicBezTo>
                  <a:cubicBezTo>
                    <a:pt x="375" y="969"/>
                    <a:pt x="438" y="1000"/>
                    <a:pt x="500" y="1031"/>
                  </a:cubicBezTo>
                  <a:cubicBezTo>
                    <a:pt x="531" y="1062"/>
                    <a:pt x="563" y="1094"/>
                    <a:pt x="563" y="1156"/>
                  </a:cubicBezTo>
                  <a:cubicBezTo>
                    <a:pt x="563" y="1187"/>
                    <a:pt x="563" y="1250"/>
                    <a:pt x="531" y="1281"/>
                  </a:cubicBezTo>
                  <a:cubicBezTo>
                    <a:pt x="531" y="1312"/>
                    <a:pt x="563" y="1344"/>
                    <a:pt x="594" y="1344"/>
                  </a:cubicBezTo>
                  <a:cubicBezTo>
                    <a:pt x="656" y="1344"/>
                    <a:pt x="688" y="1344"/>
                    <a:pt x="719" y="1312"/>
                  </a:cubicBezTo>
                  <a:cubicBezTo>
                    <a:pt x="719" y="1312"/>
                    <a:pt x="781" y="1281"/>
                    <a:pt x="844" y="1250"/>
                  </a:cubicBezTo>
                  <a:cubicBezTo>
                    <a:pt x="938" y="1219"/>
                    <a:pt x="1000" y="1187"/>
                    <a:pt x="1000" y="1187"/>
                  </a:cubicBezTo>
                  <a:cubicBezTo>
                    <a:pt x="1000" y="1156"/>
                    <a:pt x="1000" y="1125"/>
                    <a:pt x="969" y="1094"/>
                  </a:cubicBezTo>
                  <a:cubicBezTo>
                    <a:pt x="969" y="1062"/>
                    <a:pt x="938" y="1031"/>
                    <a:pt x="906" y="1000"/>
                  </a:cubicBezTo>
                  <a:cubicBezTo>
                    <a:pt x="875" y="969"/>
                    <a:pt x="844" y="937"/>
                    <a:pt x="875" y="906"/>
                  </a:cubicBezTo>
                  <a:cubicBezTo>
                    <a:pt x="906" y="906"/>
                    <a:pt x="813" y="844"/>
                    <a:pt x="750" y="875"/>
                  </a:cubicBezTo>
                  <a:cubicBezTo>
                    <a:pt x="688" y="906"/>
                    <a:pt x="656" y="906"/>
                    <a:pt x="656" y="875"/>
                  </a:cubicBezTo>
                  <a:cubicBezTo>
                    <a:pt x="656" y="844"/>
                    <a:pt x="656" y="781"/>
                    <a:pt x="625" y="719"/>
                  </a:cubicBezTo>
                  <a:cubicBezTo>
                    <a:pt x="625" y="687"/>
                    <a:pt x="594" y="625"/>
                    <a:pt x="594" y="594"/>
                  </a:cubicBezTo>
                  <a:cubicBezTo>
                    <a:pt x="563" y="594"/>
                    <a:pt x="531" y="562"/>
                    <a:pt x="500" y="531"/>
                  </a:cubicBezTo>
                  <a:cubicBezTo>
                    <a:pt x="469" y="500"/>
                    <a:pt x="438" y="469"/>
                    <a:pt x="469" y="437"/>
                  </a:cubicBezTo>
                  <a:cubicBezTo>
                    <a:pt x="469" y="437"/>
                    <a:pt x="469" y="406"/>
                    <a:pt x="469" y="375"/>
                  </a:cubicBezTo>
                  <a:cubicBezTo>
                    <a:pt x="469" y="344"/>
                    <a:pt x="469" y="281"/>
                    <a:pt x="438" y="250"/>
                  </a:cubicBezTo>
                  <a:cubicBezTo>
                    <a:pt x="406" y="187"/>
                    <a:pt x="375" y="125"/>
                    <a:pt x="344" y="62"/>
                  </a:cubicBezTo>
                  <a:cubicBezTo>
                    <a:pt x="344" y="31"/>
                    <a:pt x="313" y="0"/>
                    <a:pt x="281" y="62"/>
                  </a:cubicBezTo>
                  <a:cubicBezTo>
                    <a:pt x="250" y="94"/>
                    <a:pt x="219" y="125"/>
                    <a:pt x="156" y="156"/>
                  </a:cubicBezTo>
                  <a:cubicBezTo>
                    <a:pt x="125" y="187"/>
                    <a:pt x="94" y="219"/>
                    <a:pt x="94" y="250"/>
                  </a:cubicBezTo>
                  <a:cubicBezTo>
                    <a:pt x="94" y="250"/>
                    <a:pt x="63" y="344"/>
                    <a:pt x="31" y="406"/>
                  </a:cubicBezTo>
                  <a:cubicBezTo>
                    <a:pt x="0" y="469"/>
                    <a:pt x="0" y="594"/>
                    <a:pt x="0" y="656"/>
                  </a:cubicBezTo>
                  <a:cubicBezTo>
                    <a:pt x="0" y="719"/>
                    <a:pt x="31" y="781"/>
                    <a:pt x="94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28" name="Freeform 24"/>
            <p:cNvSpPr>
              <a:spLocks noChangeArrowheads="1"/>
            </p:cNvSpPr>
            <p:nvPr/>
          </p:nvSpPr>
          <p:spPr bwMode="auto">
            <a:xfrm>
              <a:off x="5508" y="1302"/>
              <a:ext cx="77" cy="49"/>
            </a:xfrm>
            <a:custGeom>
              <a:avLst/>
              <a:gdLst>
                <a:gd name="T0" fmla="*/ 62 w 344"/>
                <a:gd name="T1" fmla="*/ 94 h 220"/>
                <a:gd name="T2" fmla="*/ 62 w 344"/>
                <a:gd name="T3" fmla="*/ 94 h 220"/>
                <a:gd name="T4" fmla="*/ 218 w 344"/>
                <a:gd name="T5" fmla="*/ 188 h 220"/>
                <a:gd name="T6" fmla="*/ 343 w 344"/>
                <a:gd name="T7" fmla="*/ 156 h 220"/>
                <a:gd name="T8" fmla="*/ 156 w 344"/>
                <a:gd name="T9" fmla="*/ 31 h 220"/>
                <a:gd name="T10" fmla="*/ 0 w 344"/>
                <a:gd name="T11" fmla="*/ 0 h 220"/>
                <a:gd name="T12" fmla="*/ 62 w 344"/>
                <a:gd name="T13" fmla="*/ 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" h="220">
                  <a:moveTo>
                    <a:pt x="62" y="94"/>
                  </a:moveTo>
                  <a:lnTo>
                    <a:pt x="62" y="94"/>
                  </a:lnTo>
                  <a:cubicBezTo>
                    <a:pt x="93" y="125"/>
                    <a:pt x="156" y="156"/>
                    <a:pt x="218" y="188"/>
                  </a:cubicBezTo>
                  <a:cubicBezTo>
                    <a:pt x="281" y="219"/>
                    <a:pt x="343" y="188"/>
                    <a:pt x="343" y="156"/>
                  </a:cubicBezTo>
                  <a:cubicBezTo>
                    <a:pt x="343" y="125"/>
                    <a:pt x="250" y="63"/>
                    <a:pt x="156" y="31"/>
                  </a:cubicBezTo>
                  <a:cubicBezTo>
                    <a:pt x="62" y="0"/>
                    <a:pt x="0" y="0"/>
                    <a:pt x="0" y="0"/>
                  </a:cubicBezTo>
                  <a:cubicBezTo>
                    <a:pt x="31" y="31"/>
                    <a:pt x="31" y="94"/>
                    <a:pt x="62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29" name="Freeform 25"/>
            <p:cNvSpPr>
              <a:spLocks noChangeArrowheads="1"/>
            </p:cNvSpPr>
            <p:nvPr/>
          </p:nvSpPr>
          <p:spPr bwMode="auto">
            <a:xfrm>
              <a:off x="5359" y="1253"/>
              <a:ext cx="120" cy="106"/>
            </a:xfrm>
            <a:custGeom>
              <a:avLst/>
              <a:gdLst>
                <a:gd name="T0" fmla="*/ 94 w 533"/>
                <a:gd name="T1" fmla="*/ 438 h 470"/>
                <a:gd name="T2" fmla="*/ 94 w 533"/>
                <a:gd name="T3" fmla="*/ 438 h 470"/>
                <a:gd name="T4" fmla="*/ 157 w 533"/>
                <a:gd name="T5" fmla="*/ 469 h 470"/>
                <a:gd name="T6" fmla="*/ 250 w 533"/>
                <a:gd name="T7" fmla="*/ 407 h 470"/>
                <a:gd name="T8" fmla="*/ 344 w 533"/>
                <a:gd name="T9" fmla="*/ 407 h 470"/>
                <a:gd name="T10" fmla="*/ 469 w 533"/>
                <a:gd name="T11" fmla="*/ 313 h 470"/>
                <a:gd name="T12" fmla="*/ 500 w 533"/>
                <a:gd name="T13" fmla="*/ 157 h 470"/>
                <a:gd name="T14" fmla="*/ 407 w 533"/>
                <a:gd name="T15" fmla="*/ 94 h 470"/>
                <a:gd name="T16" fmla="*/ 313 w 533"/>
                <a:gd name="T17" fmla="*/ 32 h 470"/>
                <a:gd name="T18" fmla="*/ 250 w 533"/>
                <a:gd name="T19" fmla="*/ 32 h 470"/>
                <a:gd name="T20" fmla="*/ 125 w 533"/>
                <a:gd name="T21" fmla="*/ 32 h 470"/>
                <a:gd name="T22" fmla="*/ 32 w 533"/>
                <a:gd name="T23" fmla="*/ 125 h 470"/>
                <a:gd name="T24" fmla="*/ 0 w 533"/>
                <a:gd name="T25" fmla="*/ 313 h 470"/>
                <a:gd name="T26" fmla="*/ 94 w 533"/>
                <a:gd name="T27" fmla="*/ 438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3" h="470">
                  <a:moveTo>
                    <a:pt x="94" y="438"/>
                  </a:moveTo>
                  <a:lnTo>
                    <a:pt x="94" y="438"/>
                  </a:lnTo>
                  <a:cubicBezTo>
                    <a:pt x="125" y="469"/>
                    <a:pt x="157" y="469"/>
                    <a:pt x="157" y="469"/>
                  </a:cubicBezTo>
                  <a:cubicBezTo>
                    <a:pt x="188" y="438"/>
                    <a:pt x="219" y="407"/>
                    <a:pt x="250" y="407"/>
                  </a:cubicBezTo>
                  <a:cubicBezTo>
                    <a:pt x="282" y="407"/>
                    <a:pt x="313" y="407"/>
                    <a:pt x="344" y="407"/>
                  </a:cubicBezTo>
                  <a:cubicBezTo>
                    <a:pt x="375" y="407"/>
                    <a:pt x="438" y="344"/>
                    <a:pt x="469" y="313"/>
                  </a:cubicBezTo>
                  <a:cubicBezTo>
                    <a:pt x="500" y="250"/>
                    <a:pt x="532" y="188"/>
                    <a:pt x="500" y="157"/>
                  </a:cubicBezTo>
                  <a:cubicBezTo>
                    <a:pt x="500" y="125"/>
                    <a:pt x="469" y="94"/>
                    <a:pt x="407" y="94"/>
                  </a:cubicBezTo>
                  <a:cubicBezTo>
                    <a:pt x="375" y="94"/>
                    <a:pt x="344" y="63"/>
                    <a:pt x="313" y="32"/>
                  </a:cubicBezTo>
                  <a:cubicBezTo>
                    <a:pt x="313" y="0"/>
                    <a:pt x="282" y="0"/>
                    <a:pt x="250" y="32"/>
                  </a:cubicBezTo>
                  <a:cubicBezTo>
                    <a:pt x="219" y="32"/>
                    <a:pt x="157" y="32"/>
                    <a:pt x="125" y="32"/>
                  </a:cubicBezTo>
                  <a:cubicBezTo>
                    <a:pt x="94" y="0"/>
                    <a:pt x="32" y="32"/>
                    <a:pt x="32" y="125"/>
                  </a:cubicBezTo>
                  <a:cubicBezTo>
                    <a:pt x="0" y="188"/>
                    <a:pt x="0" y="282"/>
                    <a:pt x="0" y="313"/>
                  </a:cubicBezTo>
                  <a:cubicBezTo>
                    <a:pt x="0" y="344"/>
                    <a:pt x="32" y="407"/>
                    <a:pt x="94" y="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30" name="Freeform 26"/>
            <p:cNvSpPr>
              <a:spLocks noChangeArrowheads="1"/>
            </p:cNvSpPr>
            <p:nvPr/>
          </p:nvSpPr>
          <p:spPr bwMode="auto">
            <a:xfrm>
              <a:off x="5409" y="1366"/>
              <a:ext cx="49" cy="56"/>
            </a:xfrm>
            <a:custGeom>
              <a:avLst/>
              <a:gdLst>
                <a:gd name="T0" fmla="*/ 125 w 220"/>
                <a:gd name="T1" fmla="*/ 94 h 251"/>
                <a:gd name="T2" fmla="*/ 125 w 220"/>
                <a:gd name="T3" fmla="*/ 94 h 251"/>
                <a:gd name="T4" fmla="*/ 31 w 220"/>
                <a:gd name="T5" fmla="*/ 32 h 251"/>
                <a:gd name="T6" fmla="*/ 0 w 220"/>
                <a:gd name="T7" fmla="*/ 63 h 251"/>
                <a:gd name="T8" fmla="*/ 31 w 220"/>
                <a:gd name="T9" fmla="*/ 219 h 251"/>
                <a:gd name="T10" fmla="*/ 156 w 220"/>
                <a:gd name="T11" fmla="*/ 250 h 251"/>
                <a:gd name="T12" fmla="*/ 219 w 220"/>
                <a:gd name="T13" fmla="*/ 188 h 251"/>
                <a:gd name="T14" fmla="*/ 125 w 220"/>
                <a:gd name="T15" fmla="*/ 9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0" h="251">
                  <a:moveTo>
                    <a:pt x="125" y="94"/>
                  </a:moveTo>
                  <a:lnTo>
                    <a:pt x="125" y="94"/>
                  </a:lnTo>
                  <a:cubicBezTo>
                    <a:pt x="94" y="94"/>
                    <a:pt x="63" y="32"/>
                    <a:pt x="31" y="32"/>
                  </a:cubicBezTo>
                  <a:cubicBezTo>
                    <a:pt x="31" y="0"/>
                    <a:pt x="31" y="32"/>
                    <a:pt x="0" y="63"/>
                  </a:cubicBezTo>
                  <a:cubicBezTo>
                    <a:pt x="0" y="125"/>
                    <a:pt x="0" y="188"/>
                    <a:pt x="31" y="219"/>
                  </a:cubicBezTo>
                  <a:cubicBezTo>
                    <a:pt x="31" y="250"/>
                    <a:pt x="94" y="250"/>
                    <a:pt x="156" y="250"/>
                  </a:cubicBezTo>
                  <a:cubicBezTo>
                    <a:pt x="219" y="250"/>
                    <a:pt x="219" y="219"/>
                    <a:pt x="219" y="188"/>
                  </a:cubicBezTo>
                  <a:cubicBezTo>
                    <a:pt x="188" y="157"/>
                    <a:pt x="156" y="125"/>
                    <a:pt x="125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31" name="Freeform 27"/>
            <p:cNvSpPr>
              <a:spLocks noChangeArrowheads="1"/>
            </p:cNvSpPr>
            <p:nvPr/>
          </p:nvSpPr>
          <p:spPr bwMode="auto">
            <a:xfrm>
              <a:off x="6025" y="1515"/>
              <a:ext cx="70" cy="35"/>
            </a:xfrm>
            <a:custGeom>
              <a:avLst/>
              <a:gdLst>
                <a:gd name="T0" fmla="*/ 219 w 313"/>
                <a:gd name="T1" fmla="*/ 125 h 157"/>
                <a:gd name="T2" fmla="*/ 219 w 313"/>
                <a:gd name="T3" fmla="*/ 125 h 157"/>
                <a:gd name="T4" fmla="*/ 281 w 313"/>
                <a:gd name="T5" fmla="*/ 31 h 157"/>
                <a:gd name="T6" fmla="*/ 156 w 313"/>
                <a:gd name="T7" fmla="*/ 0 h 157"/>
                <a:gd name="T8" fmla="*/ 31 w 313"/>
                <a:gd name="T9" fmla="*/ 62 h 157"/>
                <a:gd name="T10" fmla="*/ 62 w 313"/>
                <a:gd name="T11" fmla="*/ 156 h 157"/>
                <a:gd name="T12" fmla="*/ 219 w 313"/>
                <a:gd name="T13" fmla="*/ 1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157">
                  <a:moveTo>
                    <a:pt x="219" y="125"/>
                  </a:moveTo>
                  <a:lnTo>
                    <a:pt x="219" y="125"/>
                  </a:lnTo>
                  <a:cubicBezTo>
                    <a:pt x="281" y="93"/>
                    <a:pt x="312" y="31"/>
                    <a:pt x="281" y="31"/>
                  </a:cubicBezTo>
                  <a:cubicBezTo>
                    <a:pt x="250" y="0"/>
                    <a:pt x="187" y="0"/>
                    <a:pt x="156" y="0"/>
                  </a:cubicBezTo>
                  <a:cubicBezTo>
                    <a:pt x="93" y="0"/>
                    <a:pt x="31" y="31"/>
                    <a:pt x="31" y="62"/>
                  </a:cubicBezTo>
                  <a:cubicBezTo>
                    <a:pt x="0" y="93"/>
                    <a:pt x="31" y="125"/>
                    <a:pt x="62" y="156"/>
                  </a:cubicBezTo>
                  <a:cubicBezTo>
                    <a:pt x="125" y="156"/>
                    <a:pt x="187" y="156"/>
                    <a:pt x="219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32" name="Freeform 28"/>
            <p:cNvSpPr>
              <a:spLocks noChangeArrowheads="1"/>
            </p:cNvSpPr>
            <p:nvPr/>
          </p:nvSpPr>
          <p:spPr bwMode="auto">
            <a:xfrm>
              <a:off x="3857" y="3393"/>
              <a:ext cx="106" cy="226"/>
            </a:xfrm>
            <a:custGeom>
              <a:avLst/>
              <a:gdLst>
                <a:gd name="T0" fmla="*/ 344 w 470"/>
                <a:gd name="T1" fmla="*/ 31 h 1001"/>
                <a:gd name="T2" fmla="*/ 344 w 470"/>
                <a:gd name="T3" fmla="*/ 31 h 1001"/>
                <a:gd name="T4" fmla="*/ 250 w 470"/>
                <a:gd name="T5" fmla="*/ 125 h 1001"/>
                <a:gd name="T6" fmla="*/ 94 w 470"/>
                <a:gd name="T7" fmla="*/ 250 h 1001"/>
                <a:gd name="T8" fmla="*/ 32 w 470"/>
                <a:gd name="T9" fmla="*/ 406 h 1001"/>
                <a:gd name="T10" fmla="*/ 0 w 470"/>
                <a:gd name="T11" fmla="*/ 594 h 1001"/>
                <a:gd name="T12" fmla="*/ 0 w 470"/>
                <a:gd name="T13" fmla="*/ 750 h 1001"/>
                <a:gd name="T14" fmla="*/ 32 w 470"/>
                <a:gd name="T15" fmla="*/ 937 h 1001"/>
                <a:gd name="T16" fmla="*/ 157 w 470"/>
                <a:gd name="T17" fmla="*/ 969 h 1001"/>
                <a:gd name="T18" fmla="*/ 313 w 470"/>
                <a:gd name="T19" fmla="*/ 656 h 1001"/>
                <a:gd name="T20" fmla="*/ 344 w 470"/>
                <a:gd name="T21" fmla="*/ 531 h 1001"/>
                <a:gd name="T22" fmla="*/ 438 w 470"/>
                <a:gd name="T23" fmla="*/ 219 h 1001"/>
                <a:gd name="T24" fmla="*/ 438 w 470"/>
                <a:gd name="T25" fmla="*/ 62 h 1001"/>
                <a:gd name="T26" fmla="*/ 344 w 470"/>
                <a:gd name="T27" fmla="*/ 3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0" h="1001">
                  <a:moveTo>
                    <a:pt x="344" y="31"/>
                  </a:moveTo>
                  <a:lnTo>
                    <a:pt x="344" y="31"/>
                  </a:lnTo>
                  <a:cubicBezTo>
                    <a:pt x="313" y="62"/>
                    <a:pt x="282" y="94"/>
                    <a:pt x="250" y="125"/>
                  </a:cubicBezTo>
                  <a:cubicBezTo>
                    <a:pt x="219" y="156"/>
                    <a:pt x="157" y="219"/>
                    <a:pt x="94" y="250"/>
                  </a:cubicBezTo>
                  <a:cubicBezTo>
                    <a:pt x="63" y="281"/>
                    <a:pt x="32" y="344"/>
                    <a:pt x="32" y="406"/>
                  </a:cubicBezTo>
                  <a:cubicBezTo>
                    <a:pt x="32" y="469"/>
                    <a:pt x="32" y="531"/>
                    <a:pt x="0" y="594"/>
                  </a:cubicBezTo>
                  <a:cubicBezTo>
                    <a:pt x="0" y="625"/>
                    <a:pt x="0" y="687"/>
                    <a:pt x="0" y="750"/>
                  </a:cubicBezTo>
                  <a:cubicBezTo>
                    <a:pt x="0" y="812"/>
                    <a:pt x="32" y="875"/>
                    <a:pt x="32" y="937"/>
                  </a:cubicBezTo>
                  <a:cubicBezTo>
                    <a:pt x="63" y="969"/>
                    <a:pt x="94" y="1000"/>
                    <a:pt x="157" y="969"/>
                  </a:cubicBezTo>
                  <a:cubicBezTo>
                    <a:pt x="188" y="969"/>
                    <a:pt x="250" y="812"/>
                    <a:pt x="313" y="656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75" y="375"/>
                    <a:pt x="438" y="250"/>
                    <a:pt x="438" y="219"/>
                  </a:cubicBezTo>
                  <a:cubicBezTo>
                    <a:pt x="469" y="187"/>
                    <a:pt x="469" y="125"/>
                    <a:pt x="438" y="62"/>
                  </a:cubicBezTo>
                  <a:cubicBezTo>
                    <a:pt x="407" y="31"/>
                    <a:pt x="344" y="0"/>
                    <a:pt x="344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33" name="Freeform 29"/>
            <p:cNvSpPr>
              <a:spLocks noChangeArrowheads="1"/>
            </p:cNvSpPr>
            <p:nvPr/>
          </p:nvSpPr>
          <p:spPr bwMode="auto">
            <a:xfrm>
              <a:off x="4969" y="3364"/>
              <a:ext cx="658" cy="495"/>
            </a:xfrm>
            <a:custGeom>
              <a:avLst/>
              <a:gdLst>
                <a:gd name="T0" fmla="*/ 2749 w 2907"/>
                <a:gd name="T1" fmla="*/ 937 h 2188"/>
                <a:gd name="T2" fmla="*/ 2749 w 2907"/>
                <a:gd name="T3" fmla="*/ 937 h 2188"/>
                <a:gd name="T4" fmla="*/ 2562 w 2907"/>
                <a:gd name="T5" fmla="*/ 781 h 2188"/>
                <a:gd name="T6" fmla="*/ 2406 w 2907"/>
                <a:gd name="T7" fmla="*/ 625 h 2188"/>
                <a:gd name="T8" fmla="*/ 2312 w 2907"/>
                <a:gd name="T9" fmla="*/ 437 h 2188"/>
                <a:gd name="T10" fmla="*/ 2250 w 2907"/>
                <a:gd name="T11" fmla="*/ 250 h 2188"/>
                <a:gd name="T12" fmla="*/ 2156 w 2907"/>
                <a:gd name="T13" fmla="*/ 94 h 2188"/>
                <a:gd name="T14" fmla="*/ 2062 w 2907"/>
                <a:gd name="T15" fmla="*/ 31 h 2188"/>
                <a:gd name="T16" fmla="*/ 2031 w 2907"/>
                <a:gd name="T17" fmla="*/ 219 h 2188"/>
                <a:gd name="T18" fmla="*/ 1968 w 2907"/>
                <a:gd name="T19" fmla="*/ 375 h 2188"/>
                <a:gd name="T20" fmla="*/ 1812 w 2907"/>
                <a:gd name="T21" fmla="*/ 406 h 2188"/>
                <a:gd name="T22" fmla="*/ 1687 w 2907"/>
                <a:gd name="T23" fmla="*/ 344 h 2188"/>
                <a:gd name="T24" fmla="*/ 1656 w 2907"/>
                <a:gd name="T25" fmla="*/ 187 h 2188"/>
                <a:gd name="T26" fmla="*/ 1656 w 2907"/>
                <a:gd name="T27" fmla="*/ 94 h 2188"/>
                <a:gd name="T28" fmla="*/ 1468 w 2907"/>
                <a:gd name="T29" fmla="*/ 62 h 2188"/>
                <a:gd name="T30" fmla="*/ 1281 w 2907"/>
                <a:gd name="T31" fmla="*/ 62 h 2188"/>
                <a:gd name="T32" fmla="*/ 1218 w 2907"/>
                <a:gd name="T33" fmla="*/ 94 h 2188"/>
                <a:gd name="T34" fmla="*/ 1187 w 2907"/>
                <a:gd name="T35" fmla="*/ 187 h 2188"/>
                <a:gd name="T36" fmla="*/ 1156 w 2907"/>
                <a:gd name="T37" fmla="*/ 281 h 2188"/>
                <a:gd name="T38" fmla="*/ 1093 w 2907"/>
                <a:gd name="T39" fmla="*/ 250 h 2188"/>
                <a:gd name="T40" fmla="*/ 1000 w 2907"/>
                <a:gd name="T41" fmla="*/ 187 h 2188"/>
                <a:gd name="T42" fmla="*/ 906 w 2907"/>
                <a:gd name="T43" fmla="*/ 250 h 2188"/>
                <a:gd name="T44" fmla="*/ 781 w 2907"/>
                <a:gd name="T45" fmla="*/ 344 h 2188"/>
                <a:gd name="T46" fmla="*/ 656 w 2907"/>
                <a:gd name="T47" fmla="*/ 500 h 2188"/>
                <a:gd name="T48" fmla="*/ 562 w 2907"/>
                <a:gd name="T49" fmla="*/ 656 h 2188"/>
                <a:gd name="T50" fmla="*/ 281 w 2907"/>
                <a:gd name="T51" fmla="*/ 719 h 2188"/>
                <a:gd name="T52" fmla="*/ 62 w 2907"/>
                <a:gd name="T53" fmla="*/ 844 h 2188"/>
                <a:gd name="T54" fmla="*/ 0 w 2907"/>
                <a:gd name="T55" fmla="*/ 1062 h 2188"/>
                <a:gd name="T56" fmla="*/ 62 w 2907"/>
                <a:gd name="T57" fmla="*/ 1281 h 2188"/>
                <a:gd name="T58" fmla="*/ 156 w 2907"/>
                <a:gd name="T59" fmla="*/ 1562 h 2188"/>
                <a:gd name="T60" fmla="*/ 187 w 2907"/>
                <a:gd name="T61" fmla="*/ 1781 h 2188"/>
                <a:gd name="T62" fmla="*/ 281 w 2907"/>
                <a:gd name="T63" fmla="*/ 1875 h 2188"/>
                <a:gd name="T64" fmla="*/ 468 w 2907"/>
                <a:gd name="T65" fmla="*/ 1844 h 2188"/>
                <a:gd name="T66" fmla="*/ 656 w 2907"/>
                <a:gd name="T67" fmla="*/ 1750 h 2188"/>
                <a:gd name="T68" fmla="*/ 843 w 2907"/>
                <a:gd name="T69" fmla="*/ 1687 h 2188"/>
                <a:gd name="T70" fmla="*/ 1031 w 2907"/>
                <a:gd name="T71" fmla="*/ 1594 h 2188"/>
                <a:gd name="T72" fmla="*/ 1250 w 2907"/>
                <a:gd name="T73" fmla="*/ 1562 h 2188"/>
                <a:gd name="T74" fmla="*/ 1437 w 2907"/>
                <a:gd name="T75" fmla="*/ 1625 h 2188"/>
                <a:gd name="T76" fmla="*/ 1562 w 2907"/>
                <a:gd name="T77" fmla="*/ 1750 h 2188"/>
                <a:gd name="T78" fmla="*/ 1656 w 2907"/>
                <a:gd name="T79" fmla="*/ 1750 h 2188"/>
                <a:gd name="T80" fmla="*/ 1750 w 2907"/>
                <a:gd name="T81" fmla="*/ 1781 h 2188"/>
                <a:gd name="T82" fmla="*/ 1812 w 2907"/>
                <a:gd name="T83" fmla="*/ 1906 h 2188"/>
                <a:gd name="T84" fmla="*/ 1906 w 2907"/>
                <a:gd name="T85" fmla="*/ 1969 h 2188"/>
                <a:gd name="T86" fmla="*/ 2000 w 2907"/>
                <a:gd name="T87" fmla="*/ 2094 h 2188"/>
                <a:gd name="T88" fmla="*/ 2156 w 2907"/>
                <a:gd name="T89" fmla="*/ 2156 h 2188"/>
                <a:gd name="T90" fmla="*/ 2312 w 2907"/>
                <a:gd name="T91" fmla="*/ 2156 h 2188"/>
                <a:gd name="T92" fmla="*/ 2406 w 2907"/>
                <a:gd name="T93" fmla="*/ 2156 h 2188"/>
                <a:gd name="T94" fmla="*/ 2531 w 2907"/>
                <a:gd name="T95" fmla="*/ 2094 h 2188"/>
                <a:gd name="T96" fmla="*/ 2656 w 2907"/>
                <a:gd name="T97" fmla="*/ 1969 h 2188"/>
                <a:gd name="T98" fmla="*/ 2718 w 2907"/>
                <a:gd name="T99" fmla="*/ 1781 h 2188"/>
                <a:gd name="T100" fmla="*/ 2781 w 2907"/>
                <a:gd name="T101" fmla="*/ 1656 h 2188"/>
                <a:gd name="T102" fmla="*/ 2875 w 2907"/>
                <a:gd name="T103" fmla="*/ 1344 h 2188"/>
                <a:gd name="T104" fmla="*/ 2906 w 2907"/>
                <a:gd name="T105" fmla="*/ 1094 h 2188"/>
                <a:gd name="T106" fmla="*/ 2749 w 2907"/>
                <a:gd name="T107" fmla="*/ 937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07" h="2188">
                  <a:moveTo>
                    <a:pt x="2749" y="937"/>
                  </a:moveTo>
                  <a:lnTo>
                    <a:pt x="2749" y="937"/>
                  </a:lnTo>
                  <a:cubicBezTo>
                    <a:pt x="2687" y="906"/>
                    <a:pt x="2593" y="812"/>
                    <a:pt x="2562" y="781"/>
                  </a:cubicBezTo>
                  <a:cubicBezTo>
                    <a:pt x="2531" y="750"/>
                    <a:pt x="2468" y="687"/>
                    <a:pt x="2406" y="625"/>
                  </a:cubicBezTo>
                  <a:cubicBezTo>
                    <a:pt x="2375" y="594"/>
                    <a:pt x="2312" y="500"/>
                    <a:pt x="2312" y="437"/>
                  </a:cubicBezTo>
                  <a:cubicBezTo>
                    <a:pt x="2312" y="375"/>
                    <a:pt x="2281" y="281"/>
                    <a:pt x="2250" y="250"/>
                  </a:cubicBezTo>
                  <a:cubicBezTo>
                    <a:pt x="2218" y="250"/>
                    <a:pt x="2156" y="156"/>
                    <a:pt x="2156" y="94"/>
                  </a:cubicBezTo>
                  <a:cubicBezTo>
                    <a:pt x="2125" y="31"/>
                    <a:pt x="2093" y="0"/>
                    <a:pt x="2062" y="31"/>
                  </a:cubicBezTo>
                  <a:cubicBezTo>
                    <a:pt x="2062" y="62"/>
                    <a:pt x="2031" y="156"/>
                    <a:pt x="2031" y="219"/>
                  </a:cubicBezTo>
                  <a:cubicBezTo>
                    <a:pt x="2031" y="281"/>
                    <a:pt x="2000" y="344"/>
                    <a:pt x="1968" y="375"/>
                  </a:cubicBezTo>
                  <a:cubicBezTo>
                    <a:pt x="1937" y="406"/>
                    <a:pt x="1875" y="437"/>
                    <a:pt x="1812" y="406"/>
                  </a:cubicBezTo>
                  <a:cubicBezTo>
                    <a:pt x="1781" y="406"/>
                    <a:pt x="1718" y="375"/>
                    <a:pt x="1687" y="344"/>
                  </a:cubicBezTo>
                  <a:cubicBezTo>
                    <a:pt x="1687" y="281"/>
                    <a:pt x="1656" y="219"/>
                    <a:pt x="1656" y="187"/>
                  </a:cubicBezTo>
                  <a:cubicBezTo>
                    <a:pt x="1687" y="156"/>
                    <a:pt x="1656" y="94"/>
                    <a:pt x="1656" y="94"/>
                  </a:cubicBezTo>
                  <a:cubicBezTo>
                    <a:pt x="1625" y="94"/>
                    <a:pt x="1562" y="62"/>
                    <a:pt x="1468" y="62"/>
                  </a:cubicBezTo>
                  <a:cubicBezTo>
                    <a:pt x="1375" y="62"/>
                    <a:pt x="1312" y="62"/>
                    <a:pt x="1281" y="62"/>
                  </a:cubicBezTo>
                  <a:cubicBezTo>
                    <a:pt x="1250" y="62"/>
                    <a:pt x="1218" y="62"/>
                    <a:pt x="1218" y="94"/>
                  </a:cubicBezTo>
                  <a:cubicBezTo>
                    <a:pt x="1218" y="125"/>
                    <a:pt x="1218" y="156"/>
                    <a:pt x="1187" y="187"/>
                  </a:cubicBezTo>
                  <a:cubicBezTo>
                    <a:pt x="1187" y="219"/>
                    <a:pt x="1156" y="250"/>
                    <a:pt x="1156" y="281"/>
                  </a:cubicBezTo>
                  <a:cubicBezTo>
                    <a:pt x="1125" y="281"/>
                    <a:pt x="1125" y="281"/>
                    <a:pt x="1093" y="250"/>
                  </a:cubicBezTo>
                  <a:cubicBezTo>
                    <a:pt x="1093" y="250"/>
                    <a:pt x="1031" y="219"/>
                    <a:pt x="1000" y="187"/>
                  </a:cubicBezTo>
                  <a:cubicBezTo>
                    <a:pt x="937" y="187"/>
                    <a:pt x="906" y="219"/>
                    <a:pt x="906" y="250"/>
                  </a:cubicBezTo>
                  <a:cubicBezTo>
                    <a:pt x="875" y="250"/>
                    <a:pt x="843" y="312"/>
                    <a:pt x="781" y="344"/>
                  </a:cubicBezTo>
                  <a:cubicBezTo>
                    <a:pt x="718" y="375"/>
                    <a:pt x="656" y="437"/>
                    <a:pt x="656" y="500"/>
                  </a:cubicBezTo>
                  <a:cubicBezTo>
                    <a:pt x="656" y="562"/>
                    <a:pt x="593" y="625"/>
                    <a:pt x="562" y="656"/>
                  </a:cubicBezTo>
                  <a:cubicBezTo>
                    <a:pt x="531" y="656"/>
                    <a:pt x="406" y="719"/>
                    <a:pt x="281" y="719"/>
                  </a:cubicBezTo>
                  <a:cubicBezTo>
                    <a:pt x="187" y="750"/>
                    <a:pt x="62" y="812"/>
                    <a:pt x="62" y="844"/>
                  </a:cubicBezTo>
                  <a:cubicBezTo>
                    <a:pt x="31" y="906"/>
                    <a:pt x="0" y="1000"/>
                    <a:pt x="0" y="1062"/>
                  </a:cubicBezTo>
                  <a:cubicBezTo>
                    <a:pt x="0" y="1125"/>
                    <a:pt x="31" y="1250"/>
                    <a:pt x="62" y="1281"/>
                  </a:cubicBezTo>
                  <a:cubicBezTo>
                    <a:pt x="93" y="1344"/>
                    <a:pt x="156" y="1469"/>
                    <a:pt x="156" y="1562"/>
                  </a:cubicBezTo>
                  <a:cubicBezTo>
                    <a:pt x="156" y="1656"/>
                    <a:pt x="187" y="1750"/>
                    <a:pt x="187" y="1781"/>
                  </a:cubicBezTo>
                  <a:cubicBezTo>
                    <a:pt x="187" y="1812"/>
                    <a:pt x="218" y="1844"/>
                    <a:pt x="281" y="1875"/>
                  </a:cubicBezTo>
                  <a:cubicBezTo>
                    <a:pt x="343" y="1875"/>
                    <a:pt x="406" y="1875"/>
                    <a:pt x="468" y="1844"/>
                  </a:cubicBezTo>
                  <a:cubicBezTo>
                    <a:pt x="500" y="1812"/>
                    <a:pt x="593" y="1781"/>
                    <a:pt x="656" y="1750"/>
                  </a:cubicBezTo>
                  <a:cubicBezTo>
                    <a:pt x="718" y="1719"/>
                    <a:pt x="812" y="1687"/>
                    <a:pt x="843" y="1687"/>
                  </a:cubicBezTo>
                  <a:cubicBezTo>
                    <a:pt x="875" y="1656"/>
                    <a:pt x="937" y="1625"/>
                    <a:pt x="1031" y="1594"/>
                  </a:cubicBezTo>
                  <a:cubicBezTo>
                    <a:pt x="1093" y="1594"/>
                    <a:pt x="1187" y="1562"/>
                    <a:pt x="1250" y="1562"/>
                  </a:cubicBezTo>
                  <a:cubicBezTo>
                    <a:pt x="1312" y="1562"/>
                    <a:pt x="1375" y="1594"/>
                    <a:pt x="1437" y="1625"/>
                  </a:cubicBezTo>
                  <a:cubicBezTo>
                    <a:pt x="1468" y="1656"/>
                    <a:pt x="1531" y="1719"/>
                    <a:pt x="1562" y="1750"/>
                  </a:cubicBezTo>
                  <a:cubicBezTo>
                    <a:pt x="1562" y="1781"/>
                    <a:pt x="1625" y="1781"/>
                    <a:pt x="1656" y="1750"/>
                  </a:cubicBezTo>
                  <a:cubicBezTo>
                    <a:pt x="1687" y="1687"/>
                    <a:pt x="1750" y="1719"/>
                    <a:pt x="1750" y="1781"/>
                  </a:cubicBezTo>
                  <a:cubicBezTo>
                    <a:pt x="1750" y="1844"/>
                    <a:pt x="1781" y="1875"/>
                    <a:pt x="1812" y="1906"/>
                  </a:cubicBezTo>
                  <a:cubicBezTo>
                    <a:pt x="1843" y="1906"/>
                    <a:pt x="1875" y="1937"/>
                    <a:pt x="1906" y="1969"/>
                  </a:cubicBezTo>
                  <a:cubicBezTo>
                    <a:pt x="1906" y="2031"/>
                    <a:pt x="1968" y="2062"/>
                    <a:pt x="2000" y="2094"/>
                  </a:cubicBezTo>
                  <a:cubicBezTo>
                    <a:pt x="2031" y="2125"/>
                    <a:pt x="2093" y="2156"/>
                    <a:pt x="2156" y="2156"/>
                  </a:cubicBezTo>
                  <a:cubicBezTo>
                    <a:pt x="2187" y="2156"/>
                    <a:pt x="2250" y="2156"/>
                    <a:pt x="2312" y="2156"/>
                  </a:cubicBezTo>
                  <a:cubicBezTo>
                    <a:pt x="2343" y="2187"/>
                    <a:pt x="2375" y="2156"/>
                    <a:pt x="2406" y="2156"/>
                  </a:cubicBezTo>
                  <a:cubicBezTo>
                    <a:pt x="2437" y="2125"/>
                    <a:pt x="2500" y="2094"/>
                    <a:pt x="2531" y="2094"/>
                  </a:cubicBezTo>
                  <a:cubicBezTo>
                    <a:pt x="2593" y="2094"/>
                    <a:pt x="2656" y="2031"/>
                    <a:pt x="2656" y="1969"/>
                  </a:cubicBezTo>
                  <a:cubicBezTo>
                    <a:pt x="2687" y="1906"/>
                    <a:pt x="2687" y="1812"/>
                    <a:pt x="2718" y="1781"/>
                  </a:cubicBezTo>
                  <a:cubicBezTo>
                    <a:pt x="2749" y="1750"/>
                    <a:pt x="2781" y="1687"/>
                    <a:pt x="2781" y="1656"/>
                  </a:cubicBezTo>
                  <a:cubicBezTo>
                    <a:pt x="2812" y="1594"/>
                    <a:pt x="2843" y="1469"/>
                    <a:pt x="2875" y="1344"/>
                  </a:cubicBezTo>
                  <a:cubicBezTo>
                    <a:pt x="2906" y="1250"/>
                    <a:pt x="2906" y="1125"/>
                    <a:pt x="2906" y="1094"/>
                  </a:cubicBezTo>
                  <a:cubicBezTo>
                    <a:pt x="2875" y="1062"/>
                    <a:pt x="2812" y="1000"/>
                    <a:pt x="2749" y="9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34" name="Freeform 30"/>
            <p:cNvSpPr>
              <a:spLocks noChangeArrowheads="1"/>
            </p:cNvSpPr>
            <p:nvPr/>
          </p:nvSpPr>
          <p:spPr bwMode="auto">
            <a:xfrm>
              <a:off x="5487" y="3889"/>
              <a:ext cx="56" cy="92"/>
            </a:xfrm>
            <a:custGeom>
              <a:avLst/>
              <a:gdLst>
                <a:gd name="T0" fmla="*/ 187 w 251"/>
                <a:gd name="T1" fmla="*/ 32 h 408"/>
                <a:gd name="T2" fmla="*/ 187 w 251"/>
                <a:gd name="T3" fmla="*/ 32 h 408"/>
                <a:gd name="T4" fmla="*/ 94 w 251"/>
                <a:gd name="T5" fmla="*/ 94 h 408"/>
                <a:gd name="T6" fmla="*/ 0 w 251"/>
                <a:gd name="T7" fmla="*/ 63 h 408"/>
                <a:gd name="T8" fmla="*/ 31 w 251"/>
                <a:gd name="T9" fmla="*/ 219 h 408"/>
                <a:gd name="T10" fmla="*/ 125 w 251"/>
                <a:gd name="T11" fmla="*/ 407 h 408"/>
                <a:gd name="T12" fmla="*/ 187 w 251"/>
                <a:gd name="T13" fmla="*/ 344 h 408"/>
                <a:gd name="T14" fmla="*/ 250 w 251"/>
                <a:gd name="T15" fmla="*/ 219 h 408"/>
                <a:gd name="T16" fmla="*/ 219 w 251"/>
                <a:gd name="T17" fmla="*/ 32 h 408"/>
                <a:gd name="T18" fmla="*/ 187 w 251"/>
                <a:gd name="T19" fmla="*/ 3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" h="408">
                  <a:moveTo>
                    <a:pt x="187" y="32"/>
                  </a:moveTo>
                  <a:lnTo>
                    <a:pt x="187" y="32"/>
                  </a:lnTo>
                  <a:cubicBezTo>
                    <a:pt x="156" y="94"/>
                    <a:pt x="125" y="125"/>
                    <a:pt x="94" y="94"/>
                  </a:cubicBezTo>
                  <a:cubicBezTo>
                    <a:pt x="62" y="94"/>
                    <a:pt x="31" y="94"/>
                    <a:pt x="0" y="63"/>
                  </a:cubicBezTo>
                  <a:cubicBezTo>
                    <a:pt x="0" y="32"/>
                    <a:pt x="0" y="125"/>
                    <a:pt x="31" y="219"/>
                  </a:cubicBezTo>
                  <a:cubicBezTo>
                    <a:pt x="62" y="313"/>
                    <a:pt x="94" y="407"/>
                    <a:pt x="125" y="407"/>
                  </a:cubicBezTo>
                  <a:cubicBezTo>
                    <a:pt x="156" y="375"/>
                    <a:pt x="187" y="375"/>
                    <a:pt x="187" y="344"/>
                  </a:cubicBezTo>
                  <a:cubicBezTo>
                    <a:pt x="219" y="344"/>
                    <a:pt x="250" y="282"/>
                    <a:pt x="250" y="219"/>
                  </a:cubicBezTo>
                  <a:cubicBezTo>
                    <a:pt x="250" y="157"/>
                    <a:pt x="219" y="63"/>
                    <a:pt x="219" y="32"/>
                  </a:cubicBezTo>
                  <a:cubicBezTo>
                    <a:pt x="219" y="0"/>
                    <a:pt x="187" y="0"/>
                    <a:pt x="187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35" name="Freeform 31"/>
            <p:cNvSpPr>
              <a:spLocks noChangeArrowheads="1"/>
            </p:cNvSpPr>
            <p:nvPr/>
          </p:nvSpPr>
          <p:spPr bwMode="auto">
            <a:xfrm>
              <a:off x="5827" y="3903"/>
              <a:ext cx="127" cy="141"/>
            </a:xfrm>
            <a:custGeom>
              <a:avLst/>
              <a:gdLst>
                <a:gd name="T0" fmla="*/ 344 w 563"/>
                <a:gd name="T1" fmla="*/ 94 h 626"/>
                <a:gd name="T2" fmla="*/ 344 w 563"/>
                <a:gd name="T3" fmla="*/ 94 h 626"/>
                <a:gd name="T4" fmla="*/ 156 w 563"/>
                <a:gd name="T5" fmla="*/ 281 h 626"/>
                <a:gd name="T6" fmla="*/ 0 w 563"/>
                <a:gd name="T7" fmla="*/ 469 h 626"/>
                <a:gd name="T8" fmla="*/ 62 w 563"/>
                <a:gd name="T9" fmla="*/ 594 h 626"/>
                <a:gd name="T10" fmla="*/ 156 w 563"/>
                <a:gd name="T11" fmla="*/ 625 h 626"/>
                <a:gd name="T12" fmla="*/ 250 w 563"/>
                <a:gd name="T13" fmla="*/ 531 h 626"/>
                <a:gd name="T14" fmla="*/ 312 w 563"/>
                <a:gd name="T15" fmla="*/ 375 h 626"/>
                <a:gd name="T16" fmla="*/ 406 w 563"/>
                <a:gd name="T17" fmla="*/ 281 h 626"/>
                <a:gd name="T18" fmla="*/ 500 w 563"/>
                <a:gd name="T19" fmla="*/ 187 h 626"/>
                <a:gd name="T20" fmla="*/ 562 w 563"/>
                <a:gd name="T21" fmla="*/ 94 h 626"/>
                <a:gd name="T22" fmla="*/ 500 w 563"/>
                <a:gd name="T23" fmla="*/ 31 h 626"/>
                <a:gd name="T24" fmla="*/ 344 w 563"/>
                <a:gd name="T25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3" h="626">
                  <a:moveTo>
                    <a:pt x="344" y="94"/>
                  </a:moveTo>
                  <a:lnTo>
                    <a:pt x="344" y="94"/>
                  </a:lnTo>
                  <a:cubicBezTo>
                    <a:pt x="312" y="156"/>
                    <a:pt x="219" y="250"/>
                    <a:pt x="156" y="281"/>
                  </a:cubicBezTo>
                  <a:cubicBezTo>
                    <a:pt x="62" y="344"/>
                    <a:pt x="0" y="406"/>
                    <a:pt x="0" y="469"/>
                  </a:cubicBezTo>
                  <a:cubicBezTo>
                    <a:pt x="0" y="531"/>
                    <a:pt x="31" y="594"/>
                    <a:pt x="62" y="594"/>
                  </a:cubicBezTo>
                  <a:cubicBezTo>
                    <a:pt x="62" y="594"/>
                    <a:pt x="125" y="625"/>
                    <a:pt x="156" y="625"/>
                  </a:cubicBezTo>
                  <a:cubicBezTo>
                    <a:pt x="156" y="625"/>
                    <a:pt x="219" y="594"/>
                    <a:pt x="250" y="531"/>
                  </a:cubicBezTo>
                  <a:cubicBezTo>
                    <a:pt x="281" y="500"/>
                    <a:pt x="312" y="437"/>
                    <a:pt x="312" y="375"/>
                  </a:cubicBezTo>
                  <a:cubicBezTo>
                    <a:pt x="312" y="344"/>
                    <a:pt x="375" y="312"/>
                    <a:pt x="406" y="281"/>
                  </a:cubicBezTo>
                  <a:cubicBezTo>
                    <a:pt x="437" y="281"/>
                    <a:pt x="500" y="250"/>
                    <a:pt x="500" y="187"/>
                  </a:cubicBezTo>
                  <a:cubicBezTo>
                    <a:pt x="531" y="156"/>
                    <a:pt x="562" y="125"/>
                    <a:pt x="562" y="94"/>
                  </a:cubicBezTo>
                  <a:cubicBezTo>
                    <a:pt x="562" y="62"/>
                    <a:pt x="531" y="31"/>
                    <a:pt x="500" y="31"/>
                  </a:cubicBezTo>
                  <a:cubicBezTo>
                    <a:pt x="469" y="0"/>
                    <a:pt x="406" y="31"/>
                    <a:pt x="344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36" name="Freeform 32"/>
            <p:cNvSpPr>
              <a:spLocks noChangeArrowheads="1"/>
            </p:cNvSpPr>
            <p:nvPr/>
          </p:nvSpPr>
          <p:spPr bwMode="auto">
            <a:xfrm>
              <a:off x="5926" y="3783"/>
              <a:ext cx="92" cy="127"/>
            </a:xfrm>
            <a:custGeom>
              <a:avLst/>
              <a:gdLst>
                <a:gd name="T0" fmla="*/ 250 w 408"/>
                <a:gd name="T1" fmla="*/ 156 h 563"/>
                <a:gd name="T2" fmla="*/ 250 w 408"/>
                <a:gd name="T3" fmla="*/ 156 h 563"/>
                <a:gd name="T4" fmla="*/ 94 w 408"/>
                <a:gd name="T5" fmla="*/ 31 h 563"/>
                <a:gd name="T6" fmla="*/ 32 w 408"/>
                <a:gd name="T7" fmla="*/ 62 h 563"/>
                <a:gd name="T8" fmla="*/ 125 w 408"/>
                <a:gd name="T9" fmla="*/ 187 h 563"/>
                <a:gd name="T10" fmla="*/ 125 w 408"/>
                <a:gd name="T11" fmla="*/ 343 h 563"/>
                <a:gd name="T12" fmla="*/ 125 w 408"/>
                <a:gd name="T13" fmla="*/ 531 h 563"/>
                <a:gd name="T14" fmla="*/ 219 w 408"/>
                <a:gd name="T15" fmla="*/ 562 h 563"/>
                <a:gd name="T16" fmla="*/ 313 w 408"/>
                <a:gd name="T17" fmla="*/ 468 h 563"/>
                <a:gd name="T18" fmla="*/ 407 w 408"/>
                <a:gd name="T19" fmla="*/ 343 h 563"/>
                <a:gd name="T20" fmla="*/ 375 w 408"/>
                <a:gd name="T21" fmla="*/ 250 h 563"/>
                <a:gd name="T22" fmla="*/ 250 w 408"/>
                <a:gd name="T23" fmla="*/ 15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8" h="563">
                  <a:moveTo>
                    <a:pt x="250" y="156"/>
                  </a:moveTo>
                  <a:lnTo>
                    <a:pt x="250" y="156"/>
                  </a:lnTo>
                  <a:cubicBezTo>
                    <a:pt x="219" y="125"/>
                    <a:pt x="156" y="93"/>
                    <a:pt x="94" y="31"/>
                  </a:cubicBezTo>
                  <a:cubicBezTo>
                    <a:pt x="32" y="0"/>
                    <a:pt x="0" y="0"/>
                    <a:pt x="32" y="62"/>
                  </a:cubicBezTo>
                  <a:cubicBezTo>
                    <a:pt x="63" y="93"/>
                    <a:pt x="94" y="156"/>
                    <a:pt x="125" y="187"/>
                  </a:cubicBezTo>
                  <a:cubicBezTo>
                    <a:pt x="125" y="218"/>
                    <a:pt x="125" y="312"/>
                    <a:pt x="125" y="343"/>
                  </a:cubicBezTo>
                  <a:cubicBezTo>
                    <a:pt x="94" y="406"/>
                    <a:pt x="94" y="468"/>
                    <a:pt x="125" y="531"/>
                  </a:cubicBezTo>
                  <a:cubicBezTo>
                    <a:pt x="125" y="562"/>
                    <a:pt x="156" y="562"/>
                    <a:pt x="219" y="562"/>
                  </a:cubicBezTo>
                  <a:cubicBezTo>
                    <a:pt x="250" y="562"/>
                    <a:pt x="313" y="500"/>
                    <a:pt x="313" y="468"/>
                  </a:cubicBezTo>
                  <a:cubicBezTo>
                    <a:pt x="344" y="437"/>
                    <a:pt x="375" y="375"/>
                    <a:pt x="407" y="343"/>
                  </a:cubicBezTo>
                  <a:cubicBezTo>
                    <a:pt x="407" y="281"/>
                    <a:pt x="407" y="250"/>
                    <a:pt x="375" y="250"/>
                  </a:cubicBezTo>
                  <a:cubicBezTo>
                    <a:pt x="344" y="250"/>
                    <a:pt x="313" y="218"/>
                    <a:pt x="250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37" name="Freeform 33"/>
            <p:cNvSpPr>
              <a:spLocks noChangeArrowheads="1"/>
            </p:cNvSpPr>
            <p:nvPr/>
          </p:nvSpPr>
          <p:spPr bwMode="auto">
            <a:xfrm>
              <a:off x="5267" y="3194"/>
              <a:ext cx="304" cy="162"/>
            </a:xfrm>
            <a:custGeom>
              <a:avLst/>
              <a:gdLst>
                <a:gd name="T0" fmla="*/ 250 w 1345"/>
                <a:gd name="T1" fmla="*/ 62 h 720"/>
                <a:gd name="T2" fmla="*/ 250 w 1345"/>
                <a:gd name="T3" fmla="*/ 62 h 720"/>
                <a:gd name="T4" fmla="*/ 125 w 1345"/>
                <a:gd name="T5" fmla="*/ 0 h 720"/>
                <a:gd name="T6" fmla="*/ 0 w 1345"/>
                <a:gd name="T7" fmla="*/ 62 h 720"/>
                <a:gd name="T8" fmla="*/ 31 w 1345"/>
                <a:gd name="T9" fmla="*/ 156 h 720"/>
                <a:gd name="T10" fmla="*/ 125 w 1345"/>
                <a:gd name="T11" fmla="*/ 250 h 720"/>
                <a:gd name="T12" fmla="*/ 250 w 1345"/>
                <a:gd name="T13" fmla="*/ 281 h 720"/>
                <a:gd name="T14" fmla="*/ 406 w 1345"/>
                <a:gd name="T15" fmla="*/ 344 h 720"/>
                <a:gd name="T16" fmla="*/ 469 w 1345"/>
                <a:gd name="T17" fmla="*/ 469 h 720"/>
                <a:gd name="T18" fmla="*/ 625 w 1345"/>
                <a:gd name="T19" fmla="*/ 562 h 720"/>
                <a:gd name="T20" fmla="*/ 844 w 1345"/>
                <a:gd name="T21" fmla="*/ 562 h 720"/>
                <a:gd name="T22" fmla="*/ 1000 w 1345"/>
                <a:gd name="T23" fmla="*/ 594 h 720"/>
                <a:gd name="T24" fmla="*/ 1250 w 1345"/>
                <a:gd name="T25" fmla="*/ 719 h 720"/>
                <a:gd name="T26" fmla="*/ 1313 w 1345"/>
                <a:gd name="T27" fmla="*/ 656 h 720"/>
                <a:gd name="T28" fmla="*/ 1219 w 1345"/>
                <a:gd name="T29" fmla="*/ 562 h 720"/>
                <a:gd name="T30" fmla="*/ 1188 w 1345"/>
                <a:gd name="T31" fmla="*/ 437 h 720"/>
                <a:gd name="T32" fmla="*/ 1063 w 1345"/>
                <a:gd name="T33" fmla="*/ 312 h 720"/>
                <a:gd name="T34" fmla="*/ 813 w 1345"/>
                <a:gd name="T35" fmla="*/ 187 h 720"/>
                <a:gd name="T36" fmla="*/ 563 w 1345"/>
                <a:gd name="T37" fmla="*/ 94 h 720"/>
                <a:gd name="T38" fmla="*/ 406 w 1345"/>
                <a:gd name="T39" fmla="*/ 94 h 720"/>
                <a:gd name="T40" fmla="*/ 344 w 1345"/>
                <a:gd name="T41" fmla="*/ 156 h 720"/>
                <a:gd name="T42" fmla="*/ 281 w 1345"/>
                <a:gd name="T43" fmla="*/ 125 h 720"/>
                <a:gd name="T44" fmla="*/ 250 w 1345"/>
                <a:gd name="T45" fmla="*/ 6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45" h="720">
                  <a:moveTo>
                    <a:pt x="250" y="62"/>
                  </a:moveTo>
                  <a:lnTo>
                    <a:pt x="250" y="62"/>
                  </a:lnTo>
                  <a:cubicBezTo>
                    <a:pt x="219" y="31"/>
                    <a:pt x="156" y="0"/>
                    <a:pt x="125" y="0"/>
                  </a:cubicBezTo>
                  <a:cubicBezTo>
                    <a:pt x="63" y="0"/>
                    <a:pt x="31" y="31"/>
                    <a:pt x="0" y="62"/>
                  </a:cubicBezTo>
                  <a:cubicBezTo>
                    <a:pt x="0" y="94"/>
                    <a:pt x="0" y="125"/>
                    <a:pt x="31" y="156"/>
                  </a:cubicBezTo>
                  <a:cubicBezTo>
                    <a:pt x="31" y="187"/>
                    <a:pt x="94" y="219"/>
                    <a:pt x="125" y="250"/>
                  </a:cubicBezTo>
                  <a:cubicBezTo>
                    <a:pt x="156" y="250"/>
                    <a:pt x="219" y="281"/>
                    <a:pt x="250" y="281"/>
                  </a:cubicBezTo>
                  <a:cubicBezTo>
                    <a:pt x="281" y="281"/>
                    <a:pt x="375" y="312"/>
                    <a:pt x="406" y="344"/>
                  </a:cubicBezTo>
                  <a:cubicBezTo>
                    <a:pt x="469" y="375"/>
                    <a:pt x="500" y="437"/>
                    <a:pt x="469" y="469"/>
                  </a:cubicBezTo>
                  <a:cubicBezTo>
                    <a:pt x="469" y="500"/>
                    <a:pt x="531" y="562"/>
                    <a:pt x="625" y="562"/>
                  </a:cubicBezTo>
                  <a:cubicBezTo>
                    <a:pt x="719" y="594"/>
                    <a:pt x="813" y="594"/>
                    <a:pt x="844" y="562"/>
                  </a:cubicBezTo>
                  <a:cubicBezTo>
                    <a:pt x="906" y="500"/>
                    <a:pt x="969" y="531"/>
                    <a:pt x="1000" y="594"/>
                  </a:cubicBezTo>
                  <a:cubicBezTo>
                    <a:pt x="1063" y="687"/>
                    <a:pt x="1156" y="719"/>
                    <a:pt x="1250" y="719"/>
                  </a:cubicBezTo>
                  <a:cubicBezTo>
                    <a:pt x="1313" y="719"/>
                    <a:pt x="1344" y="687"/>
                    <a:pt x="1313" y="656"/>
                  </a:cubicBezTo>
                  <a:cubicBezTo>
                    <a:pt x="1281" y="625"/>
                    <a:pt x="1250" y="562"/>
                    <a:pt x="1219" y="562"/>
                  </a:cubicBezTo>
                  <a:cubicBezTo>
                    <a:pt x="1188" y="531"/>
                    <a:pt x="1188" y="469"/>
                    <a:pt x="1188" y="437"/>
                  </a:cubicBezTo>
                  <a:cubicBezTo>
                    <a:pt x="1188" y="375"/>
                    <a:pt x="1125" y="312"/>
                    <a:pt x="1063" y="312"/>
                  </a:cubicBezTo>
                  <a:cubicBezTo>
                    <a:pt x="969" y="281"/>
                    <a:pt x="875" y="219"/>
                    <a:pt x="813" y="187"/>
                  </a:cubicBezTo>
                  <a:cubicBezTo>
                    <a:pt x="750" y="156"/>
                    <a:pt x="625" y="94"/>
                    <a:pt x="563" y="94"/>
                  </a:cubicBezTo>
                  <a:cubicBezTo>
                    <a:pt x="469" y="62"/>
                    <a:pt x="406" y="62"/>
                    <a:pt x="406" y="94"/>
                  </a:cubicBezTo>
                  <a:cubicBezTo>
                    <a:pt x="406" y="94"/>
                    <a:pt x="375" y="125"/>
                    <a:pt x="344" y="156"/>
                  </a:cubicBezTo>
                  <a:cubicBezTo>
                    <a:pt x="313" y="156"/>
                    <a:pt x="281" y="125"/>
                    <a:pt x="281" y="125"/>
                  </a:cubicBezTo>
                  <a:cubicBezTo>
                    <a:pt x="281" y="94"/>
                    <a:pt x="250" y="62"/>
                    <a:pt x="250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38" name="Freeform 34"/>
            <p:cNvSpPr>
              <a:spLocks noChangeArrowheads="1"/>
            </p:cNvSpPr>
            <p:nvPr/>
          </p:nvSpPr>
          <p:spPr bwMode="auto">
            <a:xfrm>
              <a:off x="4891" y="3074"/>
              <a:ext cx="191" cy="169"/>
            </a:xfrm>
            <a:custGeom>
              <a:avLst/>
              <a:gdLst>
                <a:gd name="T0" fmla="*/ 812 w 845"/>
                <a:gd name="T1" fmla="*/ 31 h 751"/>
                <a:gd name="T2" fmla="*/ 812 w 845"/>
                <a:gd name="T3" fmla="*/ 31 h 751"/>
                <a:gd name="T4" fmla="*/ 656 w 845"/>
                <a:gd name="T5" fmla="*/ 31 h 751"/>
                <a:gd name="T6" fmla="*/ 500 w 845"/>
                <a:gd name="T7" fmla="*/ 31 h 751"/>
                <a:gd name="T8" fmla="*/ 312 w 845"/>
                <a:gd name="T9" fmla="*/ 187 h 751"/>
                <a:gd name="T10" fmla="*/ 187 w 845"/>
                <a:gd name="T11" fmla="*/ 281 h 751"/>
                <a:gd name="T12" fmla="*/ 62 w 845"/>
                <a:gd name="T13" fmla="*/ 250 h 751"/>
                <a:gd name="T14" fmla="*/ 31 w 845"/>
                <a:gd name="T15" fmla="*/ 343 h 751"/>
                <a:gd name="T16" fmla="*/ 94 w 845"/>
                <a:gd name="T17" fmla="*/ 593 h 751"/>
                <a:gd name="T18" fmla="*/ 187 w 845"/>
                <a:gd name="T19" fmla="*/ 718 h 751"/>
                <a:gd name="T20" fmla="*/ 312 w 845"/>
                <a:gd name="T21" fmla="*/ 750 h 751"/>
                <a:gd name="T22" fmla="*/ 437 w 845"/>
                <a:gd name="T23" fmla="*/ 750 h 751"/>
                <a:gd name="T24" fmla="*/ 531 w 845"/>
                <a:gd name="T25" fmla="*/ 750 h 751"/>
                <a:gd name="T26" fmla="*/ 625 w 845"/>
                <a:gd name="T27" fmla="*/ 625 h 751"/>
                <a:gd name="T28" fmla="*/ 719 w 845"/>
                <a:gd name="T29" fmla="*/ 468 h 751"/>
                <a:gd name="T30" fmla="*/ 781 w 845"/>
                <a:gd name="T31" fmla="*/ 375 h 751"/>
                <a:gd name="T32" fmla="*/ 750 w 845"/>
                <a:gd name="T33" fmla="*/ 250 h 751"/>
                <a:gd name="T34" fmla="*/ 781 w 845"/>
                <a:gd name="T35" fmla="*/ 93 h 751"/>
                <a:gd name="T36" fmla="*/ 812 w 845"/>
                <a:gd name="T37" fmla="*/ 3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5" h="751">
                  <a:moveTo>
                    <a:pt x="812" y="31"/>
                  </a:moveTo>
                  <a:lnTo>
                    <a:pt x="812" y="31"/>
                  </a:lnTo>
                  <a:cubicBezTo>
                    <a:pt x="781" y="62"/>
                    <a:pt x="719" y="62"/>
                    <a:pt x="656" y="31"/>
                  </a:cubicBezTo>
                  <a:cubicBezTo>
                    <a:pt x="625" y="0"/>
                    <a:pt x="562" y="0"/>
                    <a:pt x="500" y="31"/>
                  </a:cubicBezTo>
                  <a:cubicBezTo>
                    <a:pt x="437" y="93"/>
                    <a:pt x="375" y="156"/>
                    <a:pt x="312" y="187"/>
                  </a:cubicBezTo>
                  <a:cubicBezTo>
                    <a:pt x="281" y="218"/>
                    <a:pt x="219" y="281"/>
                    <a:pt x="187" y="281"/>
                  </a:cubicBezTo>
                  <a:cubicBezTo>
                    <a:pt x="156" y="312"/>
                    <a:pt x="94" y="281"/>
                    <a:pt x="62" y="250"/>
                  </a:cubicBezTo>
                  <a:cubicBezTo>
                    <a:pt x="31" y="187"/>
                    <a:pt x="0" y="250"/>
                    <a:pt x="31" y="343"/>
                  </a:cubicBezTo>
                  <a:cubicBezTo>
                    <a:pt x="31" y="437"/>
                    <a:pt x="62" y="562"/>
                    <a:pt x="94" y="593"/>
                  </a:cubicBezTo>
                  <a:cubicBezTo>
                    <a:pt x="125" y="625"/>
                    <a:pt x="156" y="687"/>
                    <a:pt x="187" y="718"/>
                  </a:cubicBezTo>
                  <a:cubicBezTo>
                    <a:pt x="219" y="750"/>
                    <a:pt x="281" y="750"/>
                    <a:pt x="312" y="750"/>
                  </a:cubicBezTo>
                  <a:cubicBezTo>
                    <a:pt x="344" y="750"/>
                    <a:pt x="406" y="750"/>
                    <a:pt x="437" y="750"/>
                  </a:cubicBezTo>
                  <a:cubicBezTo>
                    <a:pt x="469" y="750"/>
                    <a:pt x="500" y="750"/>
                    <a:pt x="531" y="750"/>
                  </a:cubicBezTo>
                  <a:cubicBezTo>
                    <a:pt x="562" y="750"/>
                    <a:pt x="594" y="687"/>
                    <a:pt x="625" y="625"/>
                  </a:cubicBezTo>
                  <a:cubicBezTo>
                    <a:pt x="656" y="562"/>
                    <a:pt x="687" y="500"/>
                    <a:pt x="719" y="468"/>
                  </a:cubicBezTo>
                  <a:cubicBezTo>
                    <a:pt x="750" y="468"/>
                    <a:pt x="781" y="406"/>
                    <a:pt x="781" y="375"/>
                  </a:cubicBezTo>
                  <a:cubicBezTo>
                    <a:pt x="781" y="343"/>
                    <a:pt x="781" y="281"/>
                    <a:pt x="750" y="250"/>
                  </a:cubicBezTo>
                  <a:cubicBezTo>
                    <a:pt x="719" y="218"/>
                    <a:pt x="750" y="156"/>
                    <a:pt x="781" y="93"/>
                  </a:cubicBezTo>
                  <a:cubicBezTo>
                    <a:pt x="812" y="31"/>
                    <a:pt x="844" y="31"/>
                    <a:pt x="812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39" name="Freeform 35"/>
            <p:cNvSpPr>
              <a:spLocks noChangeArrowheads="1"/>
            </p:cNvSpPr>
            <p:nvPr/>
          </p:nvSpPr>
          <p:spPr bwMode="auto">
            <a:xfrm>
              <a:off x="5076" y="2882"/>
              <a:ext cx="120" cy="212"/>
            </a:xfrm>
            <a:custGeom>
              <a:avLst/>
              <a:gdLst>
                <a:gd name="T0" fmla="*/ 500 w 533"/>
                <a:gd name="T1" fmla="*/ 844 h 938"/>
                <a:gd name="T2" fmla="*/ 500 w 533"/>
                <a:gd name="T3" fmla="*/ 844 h 938"/>
                <a:gd name="T4" fmla="*/ 500 w 533"/>
                <a:gd name="T5" fmla="*/ 687 h 938"/>
                <a:gd name="T6" fmla="*/ 438 w 533"/>
                <a:gd name="T7" fmla="*/ 469 h 938"/>
                <a:gd name="T8" fmla="*/ 282 w 533"/>
                <a:gd name="T9" fmla="*/ 344 h 938"/>
                <a:gd name="T10" fmla="*/ 157 w 533"/>
                <a:gd name="T11" fmla="*/ 250 h 938"/>
                <a:gd name="T12" fmla="*/ 188 w 533"/>
                <a:gd name="T13" fmla="*/ 125 h 938"/>
                <a:gd name="T14" fmla="*/ 219 w 533"/>
                <a:gd name="T15" fmla="*/ 62 h 938"/>
                <a:gd name="T16" fmla="*/ 125 w 533"/>
                <a:gd name="T17" fmla="*/ 0 h 938"/>
                <a:gd name="T18" fmla="*/ 63 w 533"/>
                <a:gd name="T19" fmla="*/ 94 h 938"/>
                <a:gd name="T20" fmla="*/ 32 w 533"/>
                <a:gd name="T21" fmla="*/ 312 h 938"/>
                <a:gd name="T22" fmla="*/ 63 w 533"/>
                <a:gd name="T23" fmla="*/ 469 h 938"/>
                <a:gd name="T24" fmla="*/ 157 w 533"/>
                <a:gd name="T25" fmla="*/ 562 h 938"/>
                <a:gd name="T26" fmla="*/ 188 w 533"/>
                <a:gd name="T27" fmla="*/ 687 h 938"/>
                <a:gd name="T28" fmla="*/ 219 w 533"/>
                <a:gd name="T29" fmla="*/ 750 h 938"/>
                <a:gd name="T30" fmla="*/ 157 w 533"/>
                <a:gd name="T31" fmla="*/ 875 h 938"/>
                <a:gd name="T32" fmla="*/ 157 w 533"/>
                <a:gd name="T33" fmla="*/ 906 h 938"/>
                <a:gd name="T34" fmla="*/ 313 w 533"/>
                <a:gd name="T35" fmla="*/ 906 h 938"/>
                <a:gd name="T36" fmla="*/ 438 w 533"/>
                <a:gd name="T37" fmla="*/ 937 h 938"/>
                <a:gd name="T38" fmla="*/ 500 w 533"/>
                <a:gd name="T39" fmla="*/ 844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3" h="938">
                  <a:moveTo>
                    <a:pt x="500" y="844"/>
                  </a:moveTo>
                  <a:lnTo>
                    <a:pt x="500" y="844"/>
                  </a:lnTo>
                  <a:cubicBezTo>
                    <a:pt x="532" y="812"/>
                    <a:pt x="532" y="750"/>
                    <a:pt x="500" y="687"/>
                  </a:cubicBezTo>
                  <a:cubicBezTo>
                    <a:pt x="500" y="625"/>
                    <a:pt x="469" y="531"/>
                    <a:pt x="438" y="469"/>
                  </a:cubicBezTo>
                  <a:cubicBezTo>
                    <a:pt x="407" y="406"/>
                    <a:pt x="344" y="344"/>
                    <a:pt x="282" y="344"/>
                  </a:cubicBezTo>
                  <a:cubicBezTo>
                    <a:pt x="219" y="312"/>
                    <a:pt x="157" y="281"/>
                    <a:pt x="157" y="250"/>
                  </a:cubicBezTo>
                  <a:cubicBezTo>
                    <a:pt x="157" y="187"/>
                    <a:pt x="188" y="156"/>
                    <a:pt x="188" y="125"/>
                  </a:cubicBezTo>
                  <a:cubicBezTo>
                    <a:pt x="219" y="125"/>
                    <a:pt x="219" y="62"/>
                    <a:pt x="219" y="62"/>
                  </a:cubicBezTo>
                  <a:cubicBezTo>
                    <a:pt x="219" y="31"/>
                    <a:pt x="188" y="0"/>
                    <a:pt x="125" y="0"/>
                  </a:cubicBezTo>
                  <a:cubicBezTo>
                    <a:pt x="94" y="0"/>
                    <a:pt x="63" y="31"/>
                    <a:pt x="63" y="94"/>
                  </a:cubicBezTo>
                  <a:cubicBezTo>
                    <a:pt x="63" y="156"/>
                    <a:pt x="63" y="250"/>
                    <a:pt x="32" y="312"/>
                  </a:cubicBezTo>
                  <a:cubicBezTo>
                    <a:pt x="0" y="375"/>
                    <a:pt x="32" y="437"/>
                    <a:pt x="63" y="469"/>
                  </a:cubicBezTo>
                  <a:cubicBezTo>
                    <a:pt x="94" y="469"/>
                    <a:pt x="125" y="531"/>
                    <a:pt x="157" y="562"/>
                  </a:cubicBezTo>
                  <a:cubicBezTo>
                    <a:pt x="157" y="625"/>
                    <a:pt x="188" y="656"/>
                    <a:pt x="188" y="687"/>
                  </a:cubicBezTo>
                  <a:lnTo>
                    <a:pt x="219" y="750"/>
                  </a:lnTo>
                  <a:cubicBezTo>
                    <a:pt x="219" y="781"/>
                    <a:pt x="188" y="812"/>
                    <a:pt x="157" y="875"/>
                  </a:cubicBezTo>
                  <a:cubicBezTo>
                    <a:pt x="94" y="906"/>
                    <a:pt x="94" y="937"/>
                    <a:pt x="157" y="906"/>
                  </a:cubicBezTo>
                  <a:cubicBezTo>
                    <a:pt x="188" y="906"/>
                    <a:pt x="282" y="906"/>
                    <a:pt x="313" y="906"/>
                  </a:cubicBezTo>
                  <a:cubicBezTo>
                    <a:pt x="344" y="937"/>
                    <a:pt x="407" y="937"/>
                    <a:pt x="438" y="937"/>
                  </a:cubicBezTo>
                  <a:cubicBezTo>
                    <a:pt x="469" y="906"/>
                    <a:pt x="500" y="875"/>
                    <a:pt x="500" y="8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40" name="Freeform 36"/>
            <p:cNvSpPr>
              <a:spLocks noChangeArrowheads="1"/>
            </p:cNvSpPr>
            <p:nvPr/>
          </p:nvSpPr>
          <p:spPr bwMode="auto">
            <a:xfrm>
              <a:off x="5409" y="2139"/>
              <a:ext cx="198" cy="304"/>
            </a:xfrm>
            <a:custGeom>
              <a:avLst/>
              <a:gdLst>
                <a:gd name="T0" fmla="*/ 94 w 876"/>
                <a:gd name="T1" fmla="*/ 1031 h 1343"/>
                <a:gd name="T2" fmla="*/ 94 w 876"/>
                <a:gd name="T3" fmla="*/ 1031 h 1343"/>
                <a:gd name="T4" fmla="*/ 63 w 876"/>
                <a:gd name="T5" fmla="*/ 1217 h 1343"/>
                <a:gd name="T6" fmla="*/ 31 w 876"/>
                <a:gd name="T7" fmla="*/ 1280 h 1343"/>
                <a:gd name="T8" fmla="*/ 31 w 876"/>
                <a:gd name="T9" fmla="*/ 1342 h 1343"/>
                <a:gd name="T10" fmla="*/ 219 w 876"/>
                <a:gd name="T11" fmla="*/ 1311 h 1343"/>
                <a:gd name="T12" fmla="*/ 344 w 876"/>
                <a:gd name="T13" fmla="*/ 1249 h 1343"/>
                <a:gd name="T14" fmla="*/ 438 w 876"/>
                <a:gd name="T15" fmla="*/ 1186 h 1343"/>
                <a:gd name="T16" fmla="*/ 531 w 876"/>
                <a:gd name="T17" fmla="*/ 1125 h 1343"/>
                <a:gd name="T18" fmla="*/ 750 w 876"/>
                <a:gd name="T19" fmla="*/ 906 h 1343"/>
                <a:gd name="T20" fmla="*/ 844 w 876"/>
                <a:gd name="T21" fmla="*/ 781 h 1343"/>
                <a:gd name="T22" fmla="*/ 531 w 876"/>
                <a:gd name="T23" fmla="*/ 968 h 1343"/>
                <a:gd name="T24" fmla="*/ 313 w 876"/>
                <a:gd name="T25" fmla="*/ 1093 h 1343"/>
                <a:gd name="T26" fmla="*/ 219 w 876"/>
                <a:gd name="T27" fmla="*/ 1093 h 1343"/>
                <a:gd name="T28" fmla="*/ 188 w 876"/>
                <a:gd name="T29" fmla="*/ 1000 h 1343"/>
                <a:gd name="T30" fmla="*/ 219 w 876"/>
                <a:gd name="T31" fmla="*/ 906 h 1343"/>
                <a:gd name="T32" fmla="*/ 250 w 876"/>
                <a:gd name="T33" fmla="*/ 843 h 1343"/>
                <a:gd name="T34" fmla="*/ 219 w 876"/>
                <a:gd name="T35" fmla="*/ 687 h 1343"/>
                <a:gd name="T36" fmla="*/ 250 w 876"/>
                <a:gd name="T37" fmla="*/ 625 h 1343"/>
                <a:gd name="T38" fmla="*/ 281 w 876"/>
                <a:gd name="T39" fmla="*/ 437 h 1343"/>
                <a:gd name="T40" fmla="*/ 219 w 876"/>
                <a:gd name="T41" fmla="*/ 156 h 1343"/>
                <a:gd name="T42" fmla="*/ 188 w 876"/>
                <a:gd name="T43" fmla="*/ 31 h 1343"/>
                <a:gd name="T44" fmla="*/ 125 w 876"/>
                <a:gd name="T45" fmla="*/ 218 h 1343"/>
                <a:gd name="T46" fmla="*/ 94 w 876"/>
                <a:gd name="T47" fmla="*/ 593 h 1343"/>
                <a:gd name="T48" fmla="*/ 63 w 876"/>
                <a:gd name="T49" fmla="*/ 843 h 1343"/>
                <a:gd name="T50" fmla="*/ 94 w 876"/>
                <a:gd name="T51" fmla="*/ 103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6" h="1343">
                  <a:moveTo>
                    <a:pt x="94" y="1031"/>
                  </a:moveTo>
                  <a:lnTo>
                    <a:pt x="94" y="1031"/>
                  </a:lnTo>
                  <a:cubicBezTo>
                    <a:pt x="94" y="1093"/>
                    <a:pt x="94" y="1125"/>
                    <a:pt x="63" y="1217"/>
                  </a:cubicBezTo>
                  <a:cubicBezTo>
                    <a:pt x="31" y="1280"/>
                    <a:pt x="31" y="1280"/>
                    <a:pt x="31" y="1280"/>
                  </a:cubicBezTo>
                  <a:cubicBezTo>
                    <a:pt x="0" y="1311"/>
                    <a:pt x="0" y="1342"/>
                    <a:pt x="31" y="1342"/>
                  </a:cubicBezTo>
                  <a:cubicBezTo>
                    <a:pt x="94" y="1342"/>
                    <a:pt x="188" y="1311"/>
                    <a:pt x="219" y="1311"/>
                  </a:cubicBezTo>
                  <a:cubicBezTo>
                    <a:pt x="281" y="1280"/>
                    <a:pt x="344" y="1280"/>
                    <a:pt x="344" y="1249"/>
                  </a:cubicBezTo>
                  <a:cubicBezTo>
                    <a:pt x="375" y="1217"/>
                    <a:pt x="406" y="1217"/>
                    <a:pt x="438" y="1186"/>
                  </a:cubicBezTo>
                  <a:cubicBezTo>
                    <a:pt x="500" y="1186"/>
                    <a:pt x="531" y="1156"/>
                    <a:pt x="531" y="1125"/>
                  </a:cubicBezTo>
                  <a:cubicBezTo>
                    <a:pt x="531" y="1125"/>
                    <a:pt x="625" y="1000"/>
                    <a:pt x="750" y="906"/>
                  </a:cubicBezTo>
                  <a:cubicBezTo>
                    <a:pt x="844" y="812"/>
                    <a:pt x="875" y="750"/>
                    <a:pt x="844" y="781"/>
                  </a:cubicBezTo>
                  <a:cubicBezTo>
                    <a:pt x="781" y="812"/>
                    <a:pt x="656" y="875"/>
                    <a:pt x="531" y="968"/>
                  </a:cubicBezTo>
                  <a:cubicBezTo>
                    <a:pt x="438" y="1031"/>
                    <a:pt x="344" y="1093"/>
                    <a:pt x="313" y="1093"/>
                  </a:cubicBezTo>
                  <a:cubicBezTo>
                    <a:pt x="281" y="1125"/>
                    <a:pt x="250" y="1093"/>
                    <a:pt x="219" y="1093"/>
                  </a:cubicBezTo>
                  <a:cubicBezTo>
                    <a:pt x="188" y="1093"/>
                    <a:pt x="188" y="1031"/>
                    <a:pt x="188" y="1000"/>
                  </a:cubicBezTo>
                  <a:cubicBezTo>
                    <a:pt x="188" y="937"/>
                    <a:pt x="188" y="906"/>
                    <a:pt x="219" y="906"/>
                  </a:cubicBezTo>
                  <a:cubicBezTo>
                    <a:pt x="281" y="906"/>
                    <a:pt x="281" y="906"/>
                    <a:pt x="250" y="843"/>
                  </a:cubicBezTo>
                  <a:cubicBezTo>
                    <a:pt x="250" y="812"/>
                    <a:pt x="219" y="750"/>
                    <a:pt x="219" y="687"/>
                  </a:cubicBezTo>
                  <a:cubicBezTo>
                    <a:pt x="219" y="656"/>
                    <a:pt x="219" y="625"/>
                    <a:pt x="250" y="625"/>
                  </a:cubicBezTo>
                  <a:cubicBezTo>
                    <a:pt x="281" y="625"/>
                    <a:pt x="281" y="531"/>
                    <a:pt x="281" y="437"/>
                  </a:cubicBezTo>
                  <a:cubicBezTo>
                    <a:pt x="250" y="343"/>
                    <a:pt x="219" y="218"/>
                    <a:pt x="219" y="156"/>
                  </a:cubicBezTo>
                  <a:cubicBezTo>
                    <a:pt x="250" y="125"/>
                    <a:pt x="219" y="62"/>
                    <a:pt x="188" y="31"/>
                  </a:cubicBezTo>
                  <a:cubicBezTo>
                    <a:pt x="188" y="0"/>
                    <a:pt x="125" y="93"/>
                    <a:pt x="125" y="218"/>
                  </a:cubicBezTo>
                  <a:cubicBezTo>
                    <a:pt x="125" y="343"/>
                    <a:pt x="94" y="500"/>
                    <a:pt x="94" y="593"/>
                  </a:cubicBezTo>
                  <a:cubicBezTo>
                    <a:pt x="63" y="656"/>
                    <a:pt x="63" y="781"/>
                    <a:pt x="63" y="843"/>
                  </a:cubicBezTo>
                  <a:cubicBezTo>
                    <a:pt x="63" y="875"/>
                    <a:pt x="94" y="968"/>
                    <a:pt x="94" y="10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41" name="Freeform 37"/>
            <p:cNvSpPr>
              <a:spLocks noChangeArrowheads="1"/>
            </p:cNvSpPr>
            <p:nvPr/>
          </p:nvSpPr>
          <p:spPr bwMode="auto">
            <a:xfrm>
              <a:off x="5239" y="2443"/>
              <a:ext cx="198" cy="233"/>
            </a:xfrm>
            <a:custGeom>
              <a:avLst/>
              <a:gdLst>
                <a:gd name="T0" fmla="*/ 625 w 876"/>
                <a:gd name="T1" fmla="*/ 313 h 1033"/>
                <a:gd name="T2" fmla="*/ 625 w 876"/>
                <a:gd name="T3" fmla="*/ 313 h 1033"/>
                <a:gd name="T4" fmla="*/ 438 w 876"/>
                <a:gd name="T5" fmla="*/ 563 h 1033"/>
                <a:gd name="T6" fmla="*/ 250 w 876"/>
                <a:gd name="T7" fmla="*/ 625 h 1033"/>
                <a:gd name="T8" fmla="*/ 63 w 876"/>
                <a:gd name="T9" fmla="*/ 719 h 1033"/>
                <a:gd name="T10" fmla="*/ 0 w 876"/>
                <a:gd name="T11" fmla="*/ 938 h 1033"/>
                <a:gd name="T12" fmla="*/ 94 w 876"/>
                <a:gd name="T13" fmla="*/ 969 h 1033"/>
                <a:gd name="T14" fmla="*/ 188 w 876"/>
                <a:gd name="T15" fmla="*/ 813 h 1033"/>
                <a:gd name="T16" fmla="*/ 313 w 876"/>
                <a:gd name="T17" fmla="*/ 719 h 1033"/>
                <a:gd name="T18" fmla="*/ 438 w 876"/>
                <a:gd name="T19" fmla="*/ 657 h 1033"/>
                <a:gd name="T20" fmla="*/ 563 w 876"/>
                <a:gd name="T21" fmla="*/ 594 h 1033"/>
                <a:gd name="T22" fmla="*/ 688 w 876"/>
                <a:gd name="T23" fmla="*/ 594 h 1033"/>
                <a:gd name="T24" fmla="*/ 781 w 876"/>
                <a:gd name="T25" fmla="*/ 469 h 1033"/>
                <a:gd name="T26" fmla="*/ 844 w 876"/>
                <a:gd name="T27" fmla="*/ 282 h 1033"/>
                <a:gd name="T28" fmla="*/ 875 w 876"/>
                <a:gd name="T29" fmla="*/ 125 h 1033"/>
                <a:gd name="T30" fmla="*/ 781 w 876"/>
                <a:gd name="T31" fmla="*/ 32 h 1033"/>
                <a:gd name="T32" fmla="*/ 719 w 876"/>
                <a:gd name="T33" fmla="*/ 63 h 1033"/>
                <a:gd name="T34" fmla="*/ 625 w 876"/>
                <a:gd name="T35" fmla="*/ 31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6" h="1033">
                  <a:moveTo>
                    <a:pt x="625" y="313"/>
                  </a:moveTo>
                  <a:lnTo>
                    <a:pt x="625" y="313"/>
                  </a:lnTo>
                  <a:cubicBezTo>
                    <a:pt x="563" y="407"/>
                    <a:pt x="469" y="500"/>
                    <a:pt x="438" y="563"/>
                  </a:cubicBezTo>
                  <a:cubicBezTo>
                    <a:pt x="375" y="594"/>
                    <a:pt x="313" y="625"/>
                    <a:pt x="250" y="625"/>
                  </a:cubicBezTo>
                  <a:cubicBezTo>
                    <a:pt x="219" y="657"/>
                    <a:pt x="125" y="688"/>
                    <a:pt x="63" y="719"/>
                  </a:cubicBezTo>
                  <a:cubicBezTo>
                    <a:pt x="0" y="750"/>
                    <a:pt x="0" y="875"/>
                    <a:pt x="0" y="938"/>
                  </a:cubicBezTo>
                  <a:cubicBezTo>
                    <a:pt x="31" y="1032"/>
                    <a:pt x="63" y="1032"/>
                    <a:pt x="94" y="969"/>
                  </a:cubicBezTo>
                  <a:cubicBezTo>
                    <a:pt x="125" y="907"/>
                    <a:pt x="188" y="813"/>
                    <a:pt x="188" y="813"/>
                  </a:cubicBezTo>
                  <a:cubicBezTo>
                    <a:pt x="219" y="782"/>
                    <a:pt x="250" y="750"/>
                    <a:pt x="313" y="719"/>
                  </a:cubicBezTo>
                  <a:cubicBezTo>
                    <a:pt x="344" y="719"/>
                    <a:pt x="406" y="688"/>
                    <a:pt x="438" y="657"/>
                  </a:cubicBezTo>
                  <a:cubicBezTo>
                    <a:pt x="469" y="625"/>
                    <a:pt x="531" y="594"/>
                    <a:pt x="563" y="594"/>
                  </a:cubicBezTo>
                  <a:cubicBezTo>
                    <a:pt x="594" y="594"/>
                    <a:pt x="656" y="594"/>
                    <a:pt x="688" y="594"/>
                  </a:cubicBezTo>
                  <a:cubicBezTo>
                    <a:pt x="719" y="594"/>
                    <a:pt x="781" y="532"/>
                    <a:pt x="781" y="469"/>
                  </a:cubicBezTo>
                  <a:cubicBezTo>
                    <a:pt x="781" y="407"/>
                    <a:pt x="813" y="344"/>
                    <a:pt x="844" y="282"/>
                  </a:cubicBezTo>
                  <a:cubicBezTo>
                    <a:pt x="875" y="250"/>
                    <a:pt x="875" y="157"/>
                    <a:pt x="875" y="125"/>
                  </a:cubicBezTo>
                  <a:cubicBezTo>
                    <a:pt x="875" y="94"/>
                    <a:pt x="813" y="32"/>
                    <a:pt x="781" y="32"/>
                  </a:cubicBezTo>
                  <a:cubicBezTo>
                    <a:pt x="750" y="0"/>
                    <a:pt x="719" y="32"/>
                    <a:pt x="719" y="63"/>
                  </a:cubicBezTo>
                  <a:cubicBezTo>
                    <a:pt x="719" y="94"/>
                    <a:pt x="656" y="219"/>
                    <a:pt x="625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42" name="Freeform 38"/>
            <p:cNvSpPr>
              <a:spLocks noChangeArrowheads="1"/>
            </p:cNvSpPr>
            <p:nvPr/>
          </p:nvSpPr>
          <p:spPr bwMode="auto">
            <a:xfrm>
              <a:off x="5083" y="2762"/>
              <a:ext cx="70" cy="63"/>
            </a:xfrm>
            <a:custGeom>
              <a:avLst/>
              <a:gdLst>
                <a:gd name="T0" fmla="*/ 156 w 313"/>
                <a:gd name="T1" fmla="*/ 187 h 282"/>
                <a:gd name="T2" fmla="*/ 156 w 313"/>
                <a:gd name="T3" fmla="*/ 187 h 282"/>
                <a:gd name="T4" fmla="*/ 250 w 313"/>
                <a:gd name="T5" fmla="*/ 93 h 282"/>
                <a:gd name="T6" fmla="*/ 250 w 313"/>
                <a:gd name="T7" fmla="*/ 31 h 282"/>
                <a:gd name="T8" fmla="*/ 93 w 313"/>
                <a:gd name="T9" fmla="*/ 0 h 282"/>
                <a:gd name="T10" fmla="*/ 31 w 313"/>
                <a:gd name="T11" fmla="*/ 156 h 282"/>
                <a:gd name="T12" fmla="*/ 62 w 313"/>
                <a:gd name="T13" fmla="*/ 281 h 282"/>
                <a:gd name="T14" fmla="*/ 156 w 313"/>
                <a:gd name="T15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3" h="282">
                  <a:moveTo>
                    <a:pt x="156" y="187"/>
                  </a:moveTo>
                  <a:lnTo>
                    <a:pt x="156" y="187"/>
                  </a:lnTo>
                  <a:cubicBezTo>
                    <a:pt x="156" y="156"/>
                    <a:pt x="218" y="93"/>
                    <a:pt x="250" y="93"/>
                  </a:cubicBezTo>
                  <a:cubicBezTo>
                    <a:pt x="312" y="93"/>
                    <a:pt x="312" y="62"/>
                    <a:pt x="250" y="31"/>
                  </a:cubicBezTo>
                  <a:cubicBezTo>
                    <a:pt x="187" y="0"/>
                    <a:pt x="125" y="0"/>
                    <a:pt x="93" y="0"/>
                  </a:cubicBezTo>
                  <a:cubicBezTo>
                    <a:pt x="93" y="31"/>
                    <a:pt x="31" y="93"/>
                    <a:pt x="31" y="156"/>
                  </a:cubicBezTo>
                  <a:cubicBezTo>
                    <a:pt x="0" y="218"/>
                    <a:pt x="31" y="281"/>
                    <a:pt x="62" y="281"/>
                  </a:cubicBezTo>
                  <a:cubicBezTo>
                    <a:pt x="125" y="281"/>
                    <a:pt x="156" y="250"/>
                    <a:pt x="156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43" name="Freeform 39"/>
            <p:cNvSpPr>
              <a:spLocks noChangeArrowheads="1"/>
            </p:cNvSpPr>
            <p:nvPr/>
          </p:nvSpPr>
          <p:spPr bwMode="auto">
            <a:xfrm>
              <a:off x="6004" y="3428"/>
              <a:ext cx="84" cy="113"/>
            </a:xfrm>
            <a:custGeom>
              <a:avLst/>
              <a:gdLst>
                <a:gd name="T0" fmla="*/ 250 w 376"/>
                <a:gd name="T1" fmla="*/ 250 h 501"/>
                <a:gd name="T2" fmla="*/ 250 w 376"/>
                <a:gd name="T3" fmla="*/ 250 h 501"/>
                <a:gd name="T4" fmla="*/ 250 w 376"/>
                <a:gd name="T5" fmla="*/ 219 h 501"/>
                <a:gd name="T6" fmla="*/ 187 w 376"/>
                <a:gd name="T7" fmla="*/ 63 h 501"/>
                <a:gd name="T8" fmla="*/ 156 w 376"/>
                <a:gd name="T9" fmla="*/ 31 h 501"/>
                <a:gd name="T10" fmla="*/ 63 w 376"/>
                <a:gd name="T11" fmla="*/ 125 h 501"/>
                <a:gd name="T12" fmla="*/ 0 w 376"/>
                <a:gd name="T13" fmla="*/ 188 h 501"/>
                <a:gd name="T14" fmla="*/ 0 w 376"/>
                <a:gd name="T15" fmla="*/ 250 h 501"/>
                <a:gd name="T16" fmla="*/ 0 w 376"/>
                <a:gd name="T17" fmla="*/ 344 h 501"/>
                <a:gd name="T18" fmla="*/ 94 w 376"/>
                <a:gd name="T19" fmla="*/ 375 h 501"/>
                <a:gd name="T20" fmla="*/ 219 w 376"/>
                <a:gd name="T21" fmla="*/ 406 h 501"/>
                <a:gd name="T22" fmla="*/ 313 w 376"/>
                <a:gd name="T23" fmla="*/ 469 h 501"/>
                <a:gd name="T24" fmla="*/ 344 w 376"/>
                <a:gd name="T25" fmla="*/ 469 h 501"/>
                <a:gd name="T26" fmla="*/ 250 w 376"/>
                <a:gd name="T27" fmla="*/ 281 h 501"/>
                <a:gd name="T28" fmla="*/ 250 w 376"/>
                <a:gd name="T29" fmla="*/ 25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6" h="501">
                  <a:moveTo>
                    <a:pt x="250" y="250"/>
                  </a:moveTo>
                  <a:lnTo>
                    <a:pt x="250" y="250"/>
                  </a:lnTo>
                  <a:cubicBezTo>
                    <a:pt x="250" y="219"/>
                    <a:pt x="250" y="219"/>
                    <a:pt x="250" y="219"/>
                  </a:cubicBezTo>
                  <a:cubicBezTo>
                    <a:pt x="250" y="156"/>
                    <a:pt x="219" y="94"/>
                    <a:pt x="187" y="63"/>
                  </a:cubicBezTo>
                  <a:cubicBezTo>
                    <a:pt x="156" y="31"/>
                    <a:pt x="156" y="0"/>
                    <a:pt x="156" y="31"/>
                  </a:cubicBezTo>
                  <a:cubicBezTo>
                    <a:pt x="156" y="63"/>
                    <a:pt x="125" y="94"/>
                    <a:pt x="63" y="125"/>
                  </a:cubicBezTo>
                  <a:cubicBezTo>
                    <a:pt x="31" y="125"/>
                    <a:pt x="0" y="156"/>
                    <a:pt x="0" y="188"/>
                  </a:cubicBezTo>
                  <a:cubicBezTo>
                    <a:pt x="0" y="219"/>
                    <a:pt x="0" y="250"/>
                    <a:pt x="0" y="250"/>
                  </a:cubicBezTo>
                  <a:cubicBezTo>
                    <a:pt x="0" y="281"/>
                    <a:pt x="0" y="313"/>
                    <a:pt x="0" y="344"/>
                  </a:cubicBezTo>
                  <a:cubicBezTo>
                    <a:pt x="0" y="344"/>
                    <a:pt x="31" y="375"/>
                    <a:pt x="94" y="375"/>
                  </a:cubicBezTo>
                  <a:cubicBezTo>
                    <a:pt x="125" y="344"/>
                    <a:pt x="187" y="375"/>
                    <a:pt x="219" y="406"/>
                  </a:cubicBezTo>
                  <a:cubicBezTo>
                    <a:pt x="219" y="406"/>
                    <a:pt x="281" y="469"/>
                    <a:pt x="313" y="469"/>
                  </a:cubicBezTo>
                  <a:cubicBezTo>
                    <a:pt x="344" y="500"/>
                    <a:pt x="375" y="500"/>
                    <a:pt x="344" y="469"/>
                  </a:cubicBezTo>
                  <a:cubicBezTo>
                    <a:pt x="344" y="438"/>
                    <a:pt x="281" y="344"/>
                    <a:pt x="250" y="281"/>
                  </a:cubicBezTo>
                  <a:cubicBezTo>
                    <a:pt x="250" y="281"/>
                    <a:pt x="250" y="281"/>
                    <a:pt x="250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44" name="Freeform 40"/>
            <p:cNvSpPr>
              <a:spLocks noChangeArrowheads="1"/>
            </p:cNvSpPr>
            <p:nvPr/>
          </p:nvSpPr>
          <p:spPr bwMode="auto">
            <a:xfrm>
              <a:off x="5820" y="3400"/>
              <a:ext cx="77" cy="120"/>
            </a:xfrm>
            <a:custGeom>
              <a:avLst/>
              <a:gdLst>
                <a:gd name="T0" fmla="*/ 125 w 344"/>
                <a:gd name="T1" fmla="*/ 31 h 532"/>
                <a:gd name="T2" fmla="*/ 125 w 344"/>
                <a:gd name="T3" fmla="*/ 31 h 532"/>
                <a:gd name="T4" fmla="*/ 31 w 344"/>
                <a:gd name="T5" fmla="*/ 63 h 532"/>
                <a:gd name="T6" fmla="*/ 0 w 344"/>
                <a:gd name="T7" fmla="*/ 125 h 532"/>
                <a:gd name="T8" fmla="*/ 31 w 344"/>
                <a:gd name="T9" fmla="*/ 219 h 532"/>
                <a:gd name="T10" fmla="*/ 125 w 344"/>
                <a:gd name="T11" fmla="*/ 344 h 532"/>
                <a:gd name="T12" fmla="*/ 187 w 344"/>
                <a:gd name="T13" fmla="*/ 500 h 532"/>
                <a:gd name="T14" fmla="*/ 281 w 344"/>
                <a:gd name="T15" fmla="*/ 531 h 532"/>
                <a:gd name="T16" fmla="*/ 312 w 344"/>
                <a:gd name="T17" fmla="*/ 469 h 532"/>
                <a:gd name="T18" fmla="*/ 281 w 344"/>
                <a:gd name="T19" fmla="*/ 375 h 532"/>
                <a:gd name="T20" fmla="*/ 187 w 344"/>
                <a:gd name="T21" fmla="*/ 188 h 532"/>
                <a:gd name="T22" fmla="*/ 156 w 344"/>
                <a:gd name="T23" fmla="*/ 31 h 532"/>
                <a:gd name="T24" fmla="*/ 125 w 344"/>
                <a:gd name="T25" fmla="*/ 31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532">
                  <a:moveTo>
                    <a:pt x="125" y="31"/>
                  </a:moveTo>
                  <a:lnTo>
                    <a:pt x="125" y="31"/>
                  </a:lnTo>
                  <a:cubicBezTo>
                    <a:pt x="93" y="31"/>
                    <a:pt x="62" y="63"/>
                    <a:pt x="31" y="63"/>
                  </a:cubicBezTo>
                  <a:cubicBezTo>
                    <a:pt x="0" y="94"/>
                    <a:pt x="0" y="125"/>
                    <a:pt x="0" y="125"/>
                  </a:cubicBezTo>
                  <a:cubicBezTo>
                    <a:pt x="0" y="156"/>
                    <a:pt x="31" y="188"/>
                    <a:pt x="31" y="219"/>
                  </a:cubicBezTo>
                  <a:cubicBezTo>
                    <a:pt x="62" y="250"/>
                    <a:pt x="93" y="313"/>
                    <a:pt x="125" y="344"/>
                  </a:cubicBezTo>
                  <a:cubicBezTo>
                    <a:pt x="156" y="406"/>
                    <a:pt x="187" y="469"/>
                    <a:pt x="187" y="500"/>
                  </a:cubicBezTo>
                  <a:cubicBezTo>
                    <a:pt x="218" y="500"/>
                    <a:pt x="250" y="531"/>
                    <a:pt x="281" y="531"/>
                  </a:cubicBezTo>
                  <a:cubicBezTo>
                    <a:pt x="312" y="531"/>
                    <a:pt x="343" y="500"/>
                    <a:pt x="312" y="469"/>
                  </a:cubicBezTo>
                  <a:cubicBezTo>
                    <a:pt x="312" y="469"/>
                    <a:pt x="281" y="406"/>
                    <a:pt x="281" y="375"/>
                  </a:cubicBezTo>
                  <a:cubicBezTo>
                    <a:pt x="250" y="344"/>
                    <a:pt x="218" y="250"/>
                    <a:pt x="187" y="188"/>
                  </a:cubicBezTo>
                  <a:cubicBezTo>
                    <a:pt x="156" y="125"/>
                    <a:pt x="156" y="63"/>
                    <a:pt x="156" y="31"/>
                  </a:cubicBezTo>
                  <a:cubicBezTo>
                    <a:pt x="156" y="0"/>
                    <a:pt x="125" y="0"/>
                    <a:pt x="125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45" name="Freeform 41"/>
            <p:cNvSpPr>
              <a:spLocks noChangeArrowheads="1"/>
            </p:cNvSpPr>
            <p:nvPr/>
          </p:nvSpPr>
          <p:spPr bwMode="auto">
            <a:xfrm>
              <a:off x="5770" y="3492"/>
              <a:ext cx="91" cy="77"/>
            </a:xfrm>
            <a:custGeom>
              <a:avLst/>
              <a:gdLst>
                <a:gd name="T0" fmla="*/ 312 w 407"/>
                <a:gd name="T1" fmla="*/ 344 h 345"/>
                <a:gd name="T2" fmla="*/ 312 w 407"/>
                <a:gd name="T3" fmla="*/ 344 h 345"/>
                <a:gd name="T4" fmla="*/ 375 w 407"/>
                <a:gd name="T5" fmla="*/ 282 h 345"/>
                <a:gd name="T6" fmla="*/ 406 w 407"/>
                <a:gd name="T7" fmla="*/ 219 h 345"/>
                <a:gd name="T8" fmla="*/ 375 w 407"/>
                <a:gd name="T9" fmla="*/ 188 h 345"/>
                <a:gd name="T10" fmla="*/ 281 w 407"/>
                <a:gd name="T11" fmla="*/ 125 h 345"/>
                <a:gd name="T12" fmla="*/ 156 w 407"/>
                <a:gd name="T13" fmla="*/ 32 h 345"/>
                <a:gd name="T14" fmla="*/ 62 w 407"/>
                <a:gd name="T15" fmla="*/ 0 h 345"/>
                <a:gd name="T16" fmla="*/ 31 w 407"/>
                <a:gd name="T17" fmla="*/ 63 h 345"/>
                <a:gd name="T18" fmla="*/ 94 w 407"/>
                <a:gd name="T19" fmla="*/ 188 h 345"/>
                <a:gd name="T20" fmla="*/ 187 w 407"/>
                <a:gd name="T21" fmla="*/ 250 h 345"/>
                <a:gd name="T22" fmla="*/ 250 w 407"/>
                <a:gd name="T23" fmla="*/ 344 h 345"/>
                <a:gd name="T24" fmla="*/ 312 w 407"/>
                <a:gd name="T25" fmla="*/ 3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7" h="345">
                  <a:moveTo>
                    <a:pt x="312" y="344"/>
                  </a:moveTo>
                  <a:lnTo>
                    <a:pt x="312" y="344"/>
                  </a:lnTo>
                  <a:cubicBezTo>
                    <a:pt x="344" y="344"/>
                    <a:pt x="375" y="313"/>
                    <a:pt x="375" y="282"/>
                  </a:cubicBezTo>
                  <a:cubicBezTo>
                    <a:pt x="375" y="282"/>
                    <a:pt x="375" y="250"/>
                    <a:pt x="406" y="219"/>
                  </a:cubicBezTo>
                  <a:cubicBezTo>
                    <a:pt x="406" y="219"/>
                    <a:pt x="406" y="188"/>
                    <a:pt x="375" y="188"/>
                  </a:cubicBezTo>
                  <a:cubicBezTo>
                    <a:pt x="344" y="157"/>
                    <a:pt x="312" y="125"/>
                    <a:pt x="281" y="125"/>
                  </a:cubicBezTo>
                  <a:cubicBezTo>
                    <a:pt x="219" y="94"/>
                    <a:pt x="187" y="63"/>
                    <a:pt x="156" y="32"/>
                  </a:cubicBezTo>
                  <a:cubicBezTo>
                    <a:pt x="125" y="0"/>
                    <a:pt x="62" y="0"/>
                    <a:pt x="62" y="0"/>
                  </a:cubicBezTo>
                  <a:cubicBezTo>
                    <a:pt x="31" y="0"/>
                    <a:pt x="0" y="32"/>
                    <a:pt x="31" y="63"/>
                  </a:cubicBezTo>
                  <a:cubicBezTo>
                    <a:pt x="31" y="94"/>
                    <a:pt x="62" y="157"/>
                    <a:pt x="94" y="188"/>
                  </a:cubicBezTo>
                  <a:cubicBezTo>
                    <a:pt x="94" y="188"/>
                    <a:pt x="156" y="219"/>
                    <a:pt x="187" y="250"/>
                  </a:cubicBezTo>
                  <a:cubicBezTo>
                    <a:pt x="187" y="282"/>
                    <a:pt x="219" y="313"/>
                    <a:pt x="250" y="344"/>
                  </a:cubicBezTo>
                  <a:cubicBezTo>
                    <a:pt x="250" y="344"/>
                    <a:pt x="281" y="344"/>
                    <a:pt x="31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46" name="Freeform 42"/>
            <p:cNvSpPr>
              <a:spLocks noChangeArrowheads="1"/>
            </p:cNvSpPr>
            <p:nvPr/>
          </p:nvSpPr>
          <p:spPr bwMode="auto">
            <a:xfrm>
              <a:off x="5550" y="3223"/>
              <a:ext cx="212" cy="162"/>
            </a:xfrm>
            <a:custGeom>
              <a:avLst/>
              <a:gdLst>
                <a:gd name="T0" fmla="*/ 906 w 938"/>
                <a:gd name="T1" fmla="*/ 469 h 720"/>
                <a:gd name="T2" fmla="*/ 906 w 938"/>
                <a:gd name="T3" fmla="*/ 469 h 720"/>
                <a:gd name="T4" fmla="*/ 813 w 938"/>
                <a:gd name="T5" fmla="*/ 406 h 720"/>
                <a:gd name="T6" fmla="*/ 688 w 938"/>
                <a:gd name="T7" fmla="*/ 344 h 720"/>
                <a:gd name="T8" fmla="*/ 656 w 938"/>
                <a:gd name="T9" fmla="*/ 312 h 720"/>
                <a:gd name="T10" fmla="*/ 625 w 938"/>
                <a:gd name="T11" fmla="*/ 281 h 720"/>
                <a:gd name="T12" fmla="*/ 531 w 938"/>
                <a:gd name="T13" fmla="*/ 250 h 720"/>
                <a:gd name="T14" fmla="*/ 469 w 938"/>
                <a:gd name="T15" fmla="*/ 94 h 720"/>
                <a:gd name="T16" fmla="*/ 438 w 938"/>
                <a:gd name="T17" fmla="*/ 62 h 720"/>
                <a:gd name="T18" fmla="*/ 406 w 938"/>
                <a:gd name="T19" fmla="*/ 0 h 720"/>
                <a:gd name="T20" fmla="*/ 313 w 938"/>
                <a:gd name="T21" fmla="*/ 62 h 720"/>
                <a:gd name="T22" fmla="*/ 250 w 938"/>
                <a:gd name="T23" fmla="*/ 62 h 720"/>
                <a:gd name="T24" fmla="*/ 156 w 938"/>
                <a:gd name="T25" fmla="*/ 0 h 720"/>
                <a:gd name="T26" fmla="*/ 63 w 938"/>
                <a:gd name="T27" fmla="*/ 31 h 720"/>
                <a:gd name="T28" fmla="*/ 63 w 938"/>
                <a:gd name="T29" fmla="*/ 62 h 720"/>
                <a:gd name="T30" fmla="*/ 156 w 938"/>
                <a:gd name="T31" fmla="*/ 125 h 720"/>
                <a:gd name="T32" fmla="*/ 187 w 938"/>
                <a:gd name="T33" fmla="*/ 125 h 720"/>
                <a:gd name="T34" fmla="*/ 63 w 938"/>
                <a:gd name="T35" fmla="*/ 219 h 720"/>
                <a:gd name="T36" fmla="*/ 0 w 938"/>
                <a:gd name="T37" fmla="*/ 312 h 720"/>
                <a:gd name="T38" fmla="*/ 31 w 938"/>
                <a:gd name="T39" fmla="*/ 312 h 720"/>
                <a:gd name="T40" fmla="*/ 219 w 938"/>
                <a:gd name="T41" fmla="*/ 312 h 720"/>
                <a:gd name="T42" fmla="*/ 250 w 938"/>
                <a:gd name="T43" fmla="*/ 312 h 720"/>
                <a:gd name="T44" fmla="*/ 313 w 938"/>
                <a:gd name="T45" fmla="*/ 219 h 720"/>
                <a:gd name="T46" fmla="*/ 406 w 938"/>
                <a:gd name="T47" fmla="*/ 312 h 720"/>
                <a:gd name="T48" fmla="*/ 469 w 938"/>
                <a:gd name="T49" fmla="*/ 406 h 720"/>
                <a:gd name="T50" fmla="*/ 500 w 938"/>
                <a:gd name="T51" fmla="*/ 469 h 720"/>
                <a:gd name="T52" fmla="*/ 625 w 938"/>
                <a:gd name="T53" fmla="*/ 531 h 720"/>
                <a:gd name="T54" fmla="*/ 656 w 938"/>
                <a:gd name="T55" fmla="*/ 562 h 720"/>
                <a:gd name="T56" fmla="*/ 719 w 938"/>
                <a:gd name="T57" fmla="*/ 562 h 720"/>
                <a:gd name="T58" fmla="*/ 719 w 938"/>
                <a:gd name="T59" fmla="*/ 656 h 720"/>
                <a:gd name="T60" fmla="*/ 750 w 938"/>
                <a:gd name="T61" fmla="*/ 687 h 720"/>
                <a:gd name="T62" fmla="*/ 813 w 938"/>
                <a:gd name="T63" fmla="*/ 656 h 720"/>
                <a:gd name="T64" fmla="*/ 875 w 938"/>
                <a:gd name="T65" fmla="*/ 656 h 720"/>
                <a:gd name="T66" fmla="*/ 937 w 938"/>
                <a:gd name="T67" fmla="*/ 656 h 720"/>
                <a:gd name="T68" fmla="*/ 937 w 938"/>
                <a:gd name="T69" fmla="*/ 562 h 720"/>
                <a:gd name="T70" fmla="*/ 906 w 938"/>
                <a:gd name="T71" fmla="*/ 469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38" h="720">
                  <a:moveTo>
                    <a:pt x="906" y="469"/>
                  </a:moveTo>
                  <a:lnTo>
                    <a:pt x="906" y="469"/>
                  </a:lnTo>
                  <a:cubicBezTo>
                    <a:pt x="875" y="469"/>
                    <a:pt x="844" y="437"/>
                    <a:pt x="813" y="406"/>
                  </a:cubicBezTo>
                  <a:cubicBezTo>
                    <a:pt x="781" y="406"/>
                    <a:pt x="719" y="375"/>
                    <a:pt x="688" y="344"/>
                  </a:cubicBezTo>
                  <a:cubicBezTo>
                    <a:pt x="688" y="344"/>
                    <a:pt x="688" y="344"/>
                    <a:pt x="656" y="312"/>
                  </a:cubicBezTo>
                  <a:cubicBezTo>
                    <a:pt x="625" y="281"/>
                    <a:pt x="625" y="281"/>
                    <a:pt x="625" y="281"/>
                  </a:cubicBezTo>
                  <a:cubicBezTo>
                    <a:pt x="594" y="312"/>
                    <a:pt x="531" y="281"/>
                    <a:pt x="531" y="250"/>
                  </a:cubicBezTo>
                  <a:cubicBezTo>
                    <a:pt x="500" y="187"/>
                    <a:pt x="469" y="125"/>
                    <a:pt x="469" y="94"/>
                  </a:cubicBezTo>
                  <a:cubicBezTo>
                    <a:pt x="469" y="94"/>
                    <a:pt x="469" y="94"/>
                    <a:pt x="438" y="62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375" y="31"/>
                    <a:pt x="344" y="62"/>
                    <a:pt x="313" y="62"/>
                  </a:cubicBezTo>
                  <a:cubicBezTo>
                    <a:pt x="281" y="94"/>
                    <a:pt x="250" y="62"/>
                    <a:pt x="250" y="62"/>
                  </a:cubicBezTo>
                  <a:cubicBezTo>
                    <a:pt x="219" y="31"/>
                    <a:pt x="187" y="0"/>
                    <a:pt x="156" y="0"/>
                  </a:cubicBezTo>
                  <a:cubicBezTo>
                    <a:pt x="125" y="0"/>
                    <a:pt x="94" y="0"/>
                    <a:pt x="63" y="31"/>
                  </a:cubicBezTo>
                  <a:cubicBezTo>
                    <a:pt x="63" y="31"/>
                    <a:pt x="63" y="31"/>
                    <a:pt x="63" y="62"/>
                  </a:cubicBezTo>
                  <a:cubicBezTo>
                    <a:pt x="63" y="94"/>
                    <a:pt x="125" y="94"/>
                    <a:pt x="156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56" y="156"/>
                    <a:pt x="125" y="219"/>
                    <a:pt x="63" y="219"/>
                  </a:cubicBezTo>
                  <a:cubicBezTo>
                    <a:pt x="31" y="219"/>
                    <a:pt x="0" y="250"/>
                    <a:pt x="0" y="312"/>
                  </a:cubicBezTo>
                  <a:cubicBezTo>
                    <a:pt x="0" y="312"/>
                    <a:pt x="0" y="312"/>
                    <a:pt x="31" y="312"/>
                  </a:cubicBezTo>
                  <a:cubicBezTo>
                    <a:pt x="63" y="312"/>
                    <a:pt x="187" y="312"/>
                    <a:pt x="219" y="312"/>
                  </a:cubicBezTo>
                  <a:cubicBezTo>
                    <a:pt x="250" y="312"/>
                    <a:pt x="250" y="312"/>
                    <a:pt x="250" y="312"/>
                  </a:cubicBezTo>
                  <a:cubicBezTo>
                    <a:pt x="250" y="250"/>
                    <a:pt x="281" y="219"/>
                    <a:pt x="313" y="219"/>
                  </a:cubicBezTo>
                  <a:cubicBezTo>
                    <a:pt x="344" y="219"/>
                    <a:pt x="375" y="281"/>
                    <a:pt x="406" y="312"/>
                  </a:cubicBezTo>
                  <a:cubicBezTo>
                    <a:pt x="438" y="312"/>
                    <a:pt x="438" y="375"/>
                    <a:pt x="469" y="406"/>
                  </a:cubicBezTo>
                  <a:cubicBezTo>
                    <a:pt x="469" y="437"/>
                    <a:pt x="500" y="469"/>
                    <a:pt x="500" y="469"/>
                  </a:cubicBezTo>
                  <a:cubicBezTo>
                    <a:pt x="531" y="469"/>
                    <a:pt x="594" y="500"/>
                    <a:pt x="625" y="531"/>
                  </a:cubicBezTo>
                  <a:cubicBezTo>
                    <a:pt x="625" y="531"/>
                    <a:pt x="625" y="531"/>
                    <a:pt x="656" y="562"/>
                  </a:cubicBezTo>
                  <a:cubicBezTo>
                    <a:pt x="719" y="562"/>
                    <a:pt x="719" y="562"/>
                    <a:pt x="719" y="562"/>
                  </a:cubicBezTo>
                  <a:cubicBezTo>
                    <a:pt x="719" y="594"/>
                    <a:pt x="719" y="625"/>
                    <a:pt x="719" y="656"/>
                  </a:cubicBezTo>
                  <a:cubicBezTo>
                    <a:pt x="719" y="687"/>
                    <a:pt x="719" y="719"/>
                    <a:pt x="750" y="687"/>
                  </a:cubicBezTo>
                  <a:cubicBezTo>
                    <a:pt x="781" y="687"/>
                    <a:pt x="813" y="687"/>
                    <a:pt x="813" y="656"/>
                  </a:cubicBezTo>
                  <a:cubicBezTo>
                    <a:pt x="813" y="625"/>
                    <a:pt x="844" y="656"/>
                    <a:pt x="875" y="656"/>
                  </a:cubicBezTo>
                  <a:cubicBezTo>
                    <a:pt x="906" y="687"/>
                    <a:pt x="937" y="687"/>
                    <a:pt x="937" y="656"/>
                  </a:cubicBezTo>
                  <a:cubicBezTo>
                    <a:pt x="937" y="625"/>
                    <a:pt x="937" y="594"/>
                    <a:pt x="937" y="562"/>
                  </a:cubicBezTo>
                  <a:cubicBezTo>
                    <a:pt x="937" y="531"/>
                    <a:pt x="937" y="500"/>
                    <a:pt x="906" y="4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47" name="Freeform 43"/>
            <p:cNvSpPr>
              <a:spLocks noChangeArrowheads="1"/>
            </p:cNvSpPr>
            <p:nvPr/>
          </p:nvSpPr>
          <p:spPr bwMode="auto">
            <a:xfrm>
              <a:off x="5069" y="3152"/>
              <a:ext cx="99" cy="141"/>
            </a:xfrm>
            <a:custGeom>
              <a:avLst/>
              <a:gdLst>
                <a:gd name="T0" fmla="*/ 313 w 439"/>
                <a:gd name="T1" fmla="*/ 219 h 626"/>
                <a:gd name="T2" fmla="*/ 313 w 439"/>
                <a:gd name="T3" fmla="*/ 219 h 626"/>
                <a:gd name="T4" fmla="*/ 375 w 439"/>
                <a:gd name="T5" fmla="*/ 157 h 626"/>
                <a:gd name="T6" fmla="*/ 438 w 439"/>
                <a:gd name="T7" fmla="*/ 94 h 626"/>
                <a:gd name="T8" fmla="*/ 406 w 439"/>
                <a:gd name="T9" fmla="*/ 0 h 626"/>
                <a:gd name="T10" fmla="*/ 375 w 439"/>
                <a:gd name="T11" fmla="*/ 32 h 626"/>
                <a:gd name="T12" fmla="*/ 313 w 439"/>
                <a:gd name="T13" fmla="*/ 63 h 626"/>
                <a:gd name="T14" fmla="*/ 188 w 439"/>
                <a:gd name="T15" fmla="*/ 94 h 626"/>
                <a:gd name="T16" fmla="*/ 63 w 439"/>
                <a:gd name="T17" fmla="*/ 125 h 626"/>
                <a:gd name="T18" fmla="*/ 0 w 439"/>
                <a:gd name="T19" fmla="*/ 188 h 626"/>
                <a:gd name="T20" fmla="*/ 0 w 439"/>
                <a:gd name="T21" fmla="*/ 313 h 626"/>
                <a:gd name="T22" fmla="*/ 0 w 439"/>
                <a:gd name="T23" fmla="*/ 438 h 626"/>
                <a:gd name="T24" fmla="*/ 31 w 439"/>
                <a:gd name="T25" fmla="*/ 563 h 626"/>
                <a:gd name="T26" fmla="*/ 94 w 439"/>
                <a:gd name="T27" fmla="*/ 625 h 626"/>
                <a:gd name="T28" fmla="*/ 156 w 439"/>
                <a:gd name="T29" fmla="*/ 594 h 626"/>
                <a:gd name="T30" fmla="*/ 156 w 439"/>
                <a:gd name="T31" fmla="*/ 563 h 626"/>
                <a:gd name="T32" fmla="*/ 188 w 439"/>
                <a:gd name="T33" fmla="*/ 532 h 626"/>
                <a:gd name="T34" fmla="*/ 250 w 439"/>
                <a:gd name="T35" fmla="*/ 532 h 626"/>
                <a:gd name="T36" fmla="*/ 344 w 439"/>
                <a:gd name="T37" fmla="*/ 500 h 626"/>
                <a:gd name="T38" fmla="*/ 313 w 439"/>
                <a:gd name="T39" fmla="*/ 438 h 626"/>
                <a:gd name="T40" fmla="*/ 250 w 439"/>
                <a:gd name="T41" fmla="*/ 375 h 626"/>
                <a:gd name="T42" fmla="*/ 250 w 439"/>
                <a:gd name="T43" fmla="*/ 313 h 626"/>
                <a:gd name="T44" fmla="*/ 313 w 439"/>
                <a:gd name="T45" fmla="*/ 219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9" h="626">
                  <a:moveTo>
                    <a:pt x="313" y="219"/>
                  </a:moveTo>
                  <a:lnTo>
                    <a:pt x="313" y="219"/>
                  </a:lnTo>
                  <a:cubicBezTo>
                    <a:pt x="344" y="188"/>
                    <a:pt x="375" y="157"/>
                    <a:pt x="375" y="157"/>
                  </a:cubicBezTo>
                  <a:cubicBezTo>
                    <a:pt x="406" y="157"/>
                    <a:pt x="438" y="125"/>
                    <a:pt x="438" y="94"/>
                  </a:cubicBezTo>
                  <a:cubicBezTo>
                    <a:pt x="438" y="63"/>
                    <a:pt x="438" y="32"/>
                    <a:pt x="406" y="0"/>
                  </a:cubicBezTo>
                  <a:lnTo>
                    <a:pt x="375" y="32"/>
                  </a:lnTo>
                  <a:cubicBezTo>
                    <a:pt x="344" y="63"/>
                    <a:pt x="313" y="63"/>
                    <a:pt x="313" y="63"/>
                  </a:cubicBezTo>
                  <a:cubicBezTo>
                    <a:pt x="281" y="63"/>
                    <a:pt x="250" y="63"/>
                    <a:pt x="188" y="94"/>
                  </a:cubicBezTo>
                  <a:cubicBezTo>
                    <a:pt x="156" y="94"/>
                    <a:pt x="94" y="94"/>
                    <a:pt x="63" y="125"/>
                  </a:cubicBezTo>
                  <a:cubicBezTo>
                    <a:pt x="31" y="125"/>
                    <a:pt x="0" y="157"/>
                    <a:pt x="0" y="188"/>
                  </a:cubicBezTo>
                  <a:cubicBezTo>
                    <a:pt x="0" y="219"/>
                    <a:pt x="0" y="282"/>
                    <a:pt x="0" y="313"/>
                  </a:cubicBezTo>
                  <a:cubicBezTo>
                    <a:pt x="0" y="344"/>
                    <a:pt x="0" y="407"/>
                    <a:pt x="0" y="438"/>
                  </a:cubicBezTo>
                  <a:cubicBezTo>
                    <a:pt x="0" y="469"/>
                    <a:pt x="31" y="500"/>
                    <a:pt x="31" y="563"/>
                  </a:cubicBezTo>
                  <a:cubicBezTo>
                    <a:pt x="31" y="594"/>
                    <a:pt x="63" y="625"/>
                    <a:pt x="94" y="625"/>
                  </a:cubicBezTo>
                  <a:cubicBezTo>
                    <a:pt x="125" y="625"/>
                    <a:pt x="156" y="625"/>
                    <a:pt x="156" y="594"/>
                  </a:cubicBezTo>
                  <a:lnTo>
                    <a:pt x="156" y="563"/>
                  </a:lnTo>
                  <a:cubicBezTo>
                    <a:pt x="156" y="532"/>
                    <a:pt x="156" y="532"/>
                    <a:pt x="188" y="532"/>
                  </a:cubicBezTo>
                  <a:cubicBezTo>
                    <a:pt x="188" y="532"/>
                    <a:pt x="219" y="532"/>
                    <a:pt x="250" y="532"/>
                  </a:cubicBezTo>
                  <a:cubicBezTo>
                    <a:pt x="281" y="532"/>
                    <a:pt x="344" y="532"/>
                    <a:pt x="344" y="500"/>
                  </a:cubicBezTo>
                  <a:cubicBezTo>
                    <a:pt x="344" y="469"/>
                    <a:pt x="313" y="438"/>
                    <a:pt x="313" y="438"/>
                  </a:cubicBezTo>
                  <a:cubicBezTo>
                    <a:pt x="281" y="438"/>
                    <a:pt x="250" y="407"/>
                    <a:pt x="250" y="375"/>
                  </a:cubicBezTo>
                  <a:cubicBezTo>
                    <a:pt x="250" y="344"/>
                    <a:pt x="250" y="313"/>
                    <a:pt x="250" y="313"/>
                  </a:cubicBezTo>
                  <a:cubicBezTo>
                    <a:pt x="250" y="282"/>
                    <a:pt x="281" y="250"/>
                    <a:pt x="313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48" name="Freeform 44"/>
            <p:cNvSpPr>
              <a:spLocks noChangeArrowheads="1"/>
            </p:cNvSpPr>
            <p:nvPr/>
          </p:nvSpPr>
          <p:spPr bwMode="auto">
            <a:xfrm>
              <a:off x="5189" y="3138"/>
              <a:ext cx="42" cy="63"/>
            </a:xfrm>
            <a:custGeom>
              <a:avLst/>
              <a:gdLst>
                <a:gd name="T0" fmla="*/ 32 w 189"/>
                <a:gd name="T1" fmla="*/ 281 h 282"/>
                <a:gd name="T2" fmla="*/ 32 w 189"/>
                <a:gd name="T3" fmla="*/ 281 h 282"/>
                <a:gd name="T4" fmla="*/ 94 w 189"/>
                <a:gd name="T5" fmla="*/ 281 h 282"/>
                <a:gd name="T6" fmla="*/ 157 w 189"/>
                <a:gd name="T7" fmla="*/ 219 h 282"/>
                <a:gd name="T8" fmla="*/ 188 w 189"/>
                <a:gd name="T9" fmla="*/ 94 h 282"/>
                <a:gd name="T10" fmla="*/ 125 w 189"/>
                <a:gd name="T11" fmla="*/ 0 h 282"/>
                <a:gd name="T12" fmla="*/ 94 w 189"/>
                <a:gd name="T13" fmla="*/ 31 h 282"/>
                <a:gd name="T14" fmla="*/ 32 w 189"/>
                <a:gd name="T15" fmla="*/ 62 h 282"/>
                <a:gd name="T16" fmla="*/ 32 w 189"/>
                <a:gd name="T17" fmla="*/ 156 h 282"/>
                <a:gd name="T18" fmla="*/ 32 w 189"/>
                <a:gd name="T19" fmla="*/ 28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282">
                  <a:moveTo>
                    <a:pt x="32" y="281"/>
                  </a:moveTo>
                  <a:lnTo>
                    <a:pt x="32" y="281"/>
                  </a:lnTo>
                  <a:cubicBezTo>
                    <a:pt x="63" y="281"/>
                    <a:pt x="63" y="281"/>
                    <a:pt x="94" y="281"/>
                  </a:cubicBezTo>
                  <a:cubicBezTo>
                    <a:pt x="125" y="281"/>
                    <a:pt x="157" y="250"/>
                    <a:pt x="157" y="219"/>
                  </a:cubicBezTo>
                  <a:cubicBezTo>
                    <a:pt x="188" y="219"/>
                    <a:pt x="188" y="156"/>
                    <a:pt x="188" y="94"/>
                  </a:cubicBezTo>
                  <a:cubicBezTo>
                    <a:pt x="188" y="31"/>
                    <a:pt x="157" y="0"/>
                    <a:pt x="125" y="0"/>
                  </a:cubicBezTo>
                  <a:cubicBezTo>
                    <a:pt x="125" y="0"/>
                    <a:pt x="94" y="0"/>
                    <a:pt x="94" y="31"/>
                  </a:cubicBezTo>
                  <a:cubicBezTo>
                    <a:pt x="63" y="31"/>
                    <a:pt x="63" y="62"/>
                    <a:pt x="32" y="62"/>
                  </a:cubicBezTo>
                  <a:cubicBezTo>
                    <a:pt x="32" y="62"/>
                    <a:pt x="0" y="94"/>
                    <a:pt x="32" y="156"/>
                  </a:cubicBezTo>
                  <a:cubicBezTo>
                    <a:pt x="32" y="219"/>
                    <a:pt x="32" y="281"/>
                    <a:pt x="32" y="2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49" name="Freeform 45"/>
            <p:cNvSpPr>
              <a:spLocks noChangeArrowheads="1"/>
            </p:cNvSpPr>
            <p:nvPr/>
          </p:nvSpPr>
          <p:spPr bwMode="auto">
            <a:xfrm>
              <a:off x="5302" y="3265"/>
              <a:ext cx="35" cy="35"/>
            </a:xfrm>
            <a:custGeom>
              <a:avLst/>
              <a:gdLst>
                <a:gd name="T0" fmla="*/ 0 w 158"/>
                <a:gd name="T1" fmla="*/ 94 h 158"/>
                <a:gd name="T2" fmla="*/ 0 w 158"/>
                <a:gd name="T3" fmla="*/ 94 h 158"/>
                <a:gd name="T4" fmla="*/ 94 w 158"/>
                <a:gd name="T5" fmla="*/ 125 h 158"/>
                <a:gd name="T6" fmla="*/ 157 w 158"/>
                <a:gd name="T7" fmla="*/ 94 h 158"/>
                <a:gd name="T8" fmla="*/ 125 w 158"/>
                <a:gd name="T9" fmla="*/ 0 h 158"/>
                <a:gd name="T10" fmla="*/ 32 w 158"/>
                <a:gd name="T11" fmla="*/ 0 h 158"/>
                <a:gd name="T12" fmla="*/ 0 w 158"/>
                <a:gd name="T13" fmla="*/ 9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58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32" y="157"/>
                    <a:pt x="94" y="125"/>
                  </a:cubicBezTo>
                  <a:cubicBezTo>
                    <a:pt x="125" y="125"/>
                    <a:pt x="157" y="94"/>
                    <a:pt x="157" y="94"/>
                  </a:cubicBezTo>
                  <a:cubicBezTo>
                    <a:pt x="157" y="63"/>
                    <a:pt x="125" y="32"/>
                    <a:pt x="125" y="0"/>
                  </a:cubicBezTo>
                  <a:cubicBezTo>
                    <a:pt x="94" y="0"/>
                    <a:pt x="63" y="0"/>
                    <a:pt x="32" y="0"/>
                  </a:cubicBezTo>
                  <a:cubicBezTo>
                    <a:pt x="32" y="32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50" name="Freeform 46"/>
            <p:cNvSpPr>
              <a:spLocks noChangeArrowheads="1"/>
            </p:cNvSpPr>
            <p:nvPr/>
          </p:nvSpPr>
          <p:spPr bwMode="auto">
            <a:xfrm>
              <a:off x="5182" y="3230"/>
              <a:ext cx="84" cy="21"/>
            </a:xfrm>
            <a:custGeom>
              <a:avLst/>
              <a:gdLst>
                <a:gd name="T0" fmla="*/ 156 w 376"/>
                <a:gd name="T1" fmla="*/ 94 h 95"/>
                <a:gd name="T2" fmla="*/ 156 w 376"/>
                <a:gd name="T3" fmla="*/ 94 h 95"/>
                <a:gd name="T4" fmla="*/ 344 w 376"/>
                <a:gd name="T5" fmla="*/ 94 h 95"/>
                <a:gd name="T6" fmla="*/ 344 w 376"/>
                <a:gd name="T7" fmla="*/ 31 h 95"/>
                <a:gd name="T8" fmla="*/ 281 w 376"/>
                <a:gd name="T9" fmla="*/ 0 h 95"/>
                <a:gd name="T10" fmla="*/ 219 w 376"/>
                <a:gd name="T11" fmla="*/ 0 h 95"/>
                <a:gd name="T12" fmla="*/ 156 w 376"/>
                <a:gd name="T13" fmla="*/ 0 h 95"/>
                <a:gd name="T14" fmla="*/ 63 w 376"/>
                <a:gd name="T15" fmla="*/ 0 h 95"/>
                <a:gd name="T16" fmla="*/ 0 w 376"/>
                <a:gd name="T17" fmla="*/ 31 h 95"/>
                <a:gd name="T18" fmla="*/ 31 w 376"/>
                <a:gd name="T19" fmla="*/ 63 h 95"/>
                <a:gd name="T20" fmla="*/ 156 w 376"/>
                <a:gd name="T21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95">
                  <a:moveTo>
                    <a:pt x="156" y="94"/>
                  </a:moveTo>
                  <a:lnTo>
                    <a:pt x="156" y="94"/>
                  </a:lnTo>
                  <a:cubicBezTo>
                    <a:pt x="219" y="94"/>
                    <a:pt x="313" y="94"/>
                    <a:pt x="344" y="94"/>
                  </a:cubicBezTo>
                  <a:cubicBezTo>
                    <a:pt x="344" y="94"/>
                    <a:pt x="375" y="63"/>
                    <a:pt x="344" y="31"/>
                  </a:cubicBezTo>
                  <a:cubicBezTo>
                    <a:pt x="344" y="0"/>
                    <a:pt x="313" y="0"/>
                    <a:pt x="281" y="0"/>
                  </a:cubicBezTo>
                  <a:cubicBezTo>
                    <a:pt x="250" y="0"/>
                    <a:pt x="250" y="0"/>
                    <a:pt x="219" y="0"/>
                  </a:cubicBezTo>
                  <a:cubicBezTo>
                    <a:pt x="188" y="0"/>
                    <a:pt x="156" y="0"/>
                    <a:pt x="156" y="0"/>
                  </a:cubicBezTo>
                  <a:cubicBezTo>
                    <a:pt x="125" y="31"/>
                    <a:pt x="94" y="31"/>
                    <a:pt x="63" y="0"/>
                  </a:cubicBezTo>
                  <a:cubicBezTo>
                    <a:pt x="31" y="0"/>
                    <a:pt x="31" y="0"/>
                    <a:pt x="0" y="31"/>
                  </a:cubicBezTo>
                  <a:cubicBezTo>
                    <a:pt x="0" y="31"/>
                    <a:pt x="0" y="63"/>
                    <a:pt x="31" y="63"/>
                  </a:cubicBezTo>
                  <a:cubicBezTo>
                    <a:pt x="31" y="94"/>
                    <a:pt x="125" y="94"/>
                    <a:pt x="156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51" name="Freeform 47"/>
            <p:cNvSpPr>
              <a:spLocks noChangeArrowheads="1"/>
            </p:cNvSpPr>
            <p:nvPr/>
          </p:nvSpPr>
          <p:spPr bwMode="auto">
            <a:xfrm>
              <a:off x="5869" y="3024"/>
              <a:ext cx="56" cy="70"/>
            </a:xfrm>
            <a:custGeom>
              <a:avLst/>
              <a:gdLst>
                <a:gd name="T0" fmla="*/ 188 w 251"/>
                <a:gd name="T1" fmla="*/ 125 h 313"/>
                <a:gd name="T2" fmla="*/ 188 w 251"/>
                <a:gd name="T3" fmla="*/ 125 h 313"/>
                <a:gd name="T4" fmla="*/ 157 w 251"/>
                <a:gd name="T5" fmla="*/ 94 h 313"/>
                <a:gd name="T6" fmla="*/ 125 w 251"/>
                <a:gd name="T7" fmla="*/ 0 h 313"/>
                <a:gd name="T8" fmla="*/ 63 w 251"/>
                <a:gd name="T9" fmla="*/ 0 h 313"/>
                <a:gd name="T10" fmla="*/ 0 w 251"/>
                <a:gd name="T11" fmla="*/ 31 h 313"/>
                <a:gd name="T12" fmla="*/ 32 w 251"/>
                <a:gd name="T13" fmla="*/ 125 h 313"/>
                <a:gd name="T14" fmla="*/ 94 w 251"/>
                <a:gd name="T15" fmla="*/ 156 h 313"/>
                <a:gd name="T16" fmla="*/ 125 w 251"/>
                <a:gd name="T17" fmla="*/ 250 h 313"/>
                <a:gd name="T18" fmla="*/ 188 w 251"/>
                <a:gd name="T19" fmla="*/ 312 h 313"/>
                <a:gd name="T20" fmla="*/ 250 w 251"/>
                <a:gd name="T21" fmla="*/ 250 h 313"/>
                <a:gd name="T22" fmla="*/ 188 w 251"/>
                <a:gd name="T23" fmla="*/ 219 h 313"/>
                <a:gd name="T24" fmla="*/ 188 w 251"/>
                <a:gd name="T25" fmla="*/ 187 h 313"/>
                <a:gd name="T26" fmla="*/ 188 w 251"/>
                <a:gd name="T27" fmla="*/ 125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" h="313">
                  <a:moveTo>
                    <a:pt x="188" y="125"/>
                  </a:moveTo>
                  <a:lnTo>
                    <a:pt x="188" y="125"/>
                  </a:lnTo>
                  <a:cubicBezTo>
                    <a:pt x="157" y="94"/>
                    <a:pt x="157" y="94"/>
                    <a:pt x="157" y="94"/>
                  </a:cubicBezTo>
                  <a:cubicBezTo>
                    <a:pt x="125" y="62"/>
                    <a:pt x="125" y="0"/>
                    <a:pt x="125" y="0"/>
                  </a:cubicBezTo>
                  <a:cubicBezTo>
                    <a:pt x="94" y="0"/>
                    <a:pt x="94" y="0"/>
                    <a:pt x="63" y="0"/>
                  </a:cubicBezTo>
                  <a:cubicBezTo>
                    <a:pt x="32" y="0"/>
                    <a:pt x="0" y="0"/>
                    <a:pt x="0" y="31"/>
                  </a:cubicBezTo>
                  <a:cubicBezTo>
                    <a:pt x="0" y="62"/>
                    <a:pt x="32" y="94"/>
                    <a:pt x="32" y="125"/>
                  </a:cubicBezTo>
                  <a:cubicBezTo>
                    <a:pt x="63" y="125"/>
                    <a:pt x="94" y="156"/>
                    <a:pt x="94" y="156"/>
                  </a:cubicBezTo>
                  <a:cubicBezTo>
                    <a:pt x="125" y="187"/>
                    <a:pt x="125" y="219"/>
                    <a:pt x="125" y="250"/>
                  </a:cubicBezTo>
                  <a:cubicBezTo>
                    <a:pt x="125" y="250"/>
                    <a:pt x="157" y="281"/>
                    <a:pt x="188" y="312"/>
                  </a:cubicBezTo>
                  <a:cubicBezTo>
                    <a:pt x="219" y="312"/>
                    <a:pt x="250" y="281"/>
                    <a:pt x="250" y="250"/>
                  </a:cubicBezTo>
                  <a:cubicBezTo>
                    <a:pt x="250" y="219"/>
                    <a:pt x="219" y="219"/>
                    <a:pt x="188" y="219"/>
                  </a:cubicBezTo>
                  <a:cubicBezTo>
                    <a:pt x="188" y="219"/>
                    <a:pt x="188" y="219"/>
                    <a:pt x="188" y="187"/>
                  </a:cubicBezTo>
                  <a:cubicBezTo>
                    <a:pt x="188" y="156"/>
                    <a:pt x="219" y="156"/>
                    <a:pt x="188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52" name="Freeform 48"/>
            <p:cNvSpPr>
              <a:spLocks noChangeArrowheads="1"/>
            </p:cNvSpPr>
            <p:nvPr/>
          </p:nvSpPr>
          <p:spPr bwMode="auto">
            <a:xfrm>
              <a:off x="5799" y="2989"/>
              <a:ext cx="77" cy="127"/>
            </a:xfrm>
            <a:custGeom>
              <a:avLst/>
              <a:gdLst>
                <a:gd name="T0" fmla="*/ 219 w 345"/>
                <a:gd name="T1" fmla="*/ 62 h 563"/>
                <a:gd name="T2" fmla="*/ 219 w 345"/>
                <a:gd name="T3" fmla="*/ 62 h 563"/>
                <a:gd name="T4" fmla="*/ 156 w 345"/>
                <a:gd name="T5" fmla="*/ 31 h 563"/>
                <a:gd name="T6" fmla="*/ 62 w 345"/>
                <a:gd name="T7" fmla="*/ 31 h 563"/>
                <a:gd name="T8" fmla="*/ 31 w 345"/>
                <a:gd name="T9" fmla="*/ 62 h 563"/>
                <a:gd name="T10" fmla="*/ 31 w 345"/>
                <a:gd name="T11" fmla="*/ 125 h 563"/>
                <a:gd name="T12" fmla="*/ 0 w 345"/>
                <a:gd name="T13" fmla="*/ 218 h 563"/>
                <a:gd name="T14" fmla="*/ 62 w 345"/>
                <a:gd name="T15" fmla="*/ 250 h 563"/>
                <a:gd name="T16" fmla="*/ 125 w 345"/>
                <a:gd name="T17" fmla="*/ 281 h 563"/>
                <a:gd name="T18" fmla="*/ 219 w 345"/>
                <a:gd name="T19" fmla="*/ 312 h 563"/>
                <a:gd name="T20" fmla="*/ 250 w 345"/>
                <a:gd name="T21" fmla="*/ 406 h 563"/>
                <a:gd name="T22" fmla="*/ 281 w 345"/>
                <a:gd name="T23" fmla="*/ 468 h 563"/>
                <a:gd name="T24" fmla="*/ 281 w 345"/>
                <a:gd name="T25" fmla="*/ 500 h 563"/>
                <a:gd name="T26" fmla="*/ 219 w 345"/>
                <a:gd name="T27" fmla="*/ 531 h 563"/>
                <a:gd name="T28" fmla="*/ 250 w 345"/>
                <a:gd name="T29" fmla="*/ 562 h 563"/>
                <a:gd name="T30" fmla="*/ 312 w 345"/>
                <a:gd name="T31" fmla="*/ 531 h 563"/>
                <a:gd name="T32" fmla="*/ 344 w 345"/>
                <a:gd name="T33" fmla="*/ 406 h 563"/>
                <a:gd name="T34" fmla="*/ 312 w 345"/>
                <a:gd name="T35" fmla="*/ 343 h 563"/>
                <a:gd name="T36" fmla="*/ 281 w 345"/>
                <a:gd name="T37" fmla="*/ 281 h 563"/>
                <a:gd name="T38" fmla="*/ 219 w 345"/>
                <a:gd name="T39" fmla="*/ 218 h 563"/>
                <a:gd name="T40" fmla="*/ 187 w 345"/>
                <a:gd name="T41" fmla="*/ 125 h 563"/>
                <a:gd name="T42" fmla="*/ 219 w 345"/>
                <a:gd name="T43" fmla="*/ 62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5" h="563">
                  <a:moveTo>
                    <a:pt x="219" y="62"/>
                  </a:moveTo>
                  <a:lnTo>
                    <a:pt x="219" y="62"/>
                  </a:lnTo>
                  <a:cubicBezTo>
                    <a:pt x="250" y="62"/>
                    <a:pt x="187" y="31"/>
                    <a:pt x="156" y="31"/>
                  </a:cubicBezTo>
                  <a:cubicBezTo>
                    <a:pt x="125" y="0"/>
                    <a:pt x="62" y="0"/>
                    <a:pt x="62" y="31"/>
                  </a:cubicBezTo>
                  <a:lnTo>
                    <a:pt x="31" y="62"/>
                  </a:lnTo>
                  <a:cubicBezTo>
                    <a:pt x="31" y="93"/>
                    <a:pt x="31" y="93"/>
                    <a:pt x="31" y="125"/>
                  </a:cubicBezTo>
                  <a:cubicBezTo>
                    <a:pt x="31" y="156"/>
                    <a:pt x="0" y="187"/>
                    <a:pt x="0" y="218"/>
                  </a:cubicBezTo>
                  <a:cubicBezTo>
                    <a:pt x="0" y="218"/>
                    <a:pt x="31" y="250"/>
                    <a:pt x="62" y="250"/>
                  </a:cubicBezTo>
                  <a:lnTo>
                    <a:pt x="125" y="281"/>
                  </a:lnTo>
                  <a:cubicBezTo>
                    <a:pt x="156" y="281"/>
                    <a:pt x="187" y="312"/>
                    <a:pt x="219" y="312"/>
                  </a:cubicBezTo>
                  <a:cubicBezTo>
                    <a:pt x="219" y="312"/>
                    <a:pt x="250" y="375"/>
                    <a:pt x="250" y="406"/>
                  </a:cubicBezTo>
                  <a:cubicBezTo>
                    <a:pt x="250" y="437"/>
                    <a:pt x="250" y="468"/>
                    <a:pt x="281" y="468"/>
                  </a:cubicBezTo>
                  <a:cubicBezTo>
                    <a:pt x="281" y="468"/>
                    <a:pt x="281" y="468"/>
                    <a:pt x="281" y="500"/>
                  </a:cubicBezTo>
                  <a:cubicBezTo>
                    <a:pt x="250" y="500"/>
                    <a:pt x="250" y="531"/>
                    <a:pt x="219" y="531"/>
                  </a:cubicBezTo>
                  <a:cubicBezTo>
                    <a:pt x="219" y="531"/>
                    <a:pt x="219" y="562"/>
                    <a:pt x="250" y="562"/>
                  </a:cubicBezTo>
                  <a:cubicBezTo>
                    <a:pt x="281" y="562"/>
                    <a:pt x="312" y="562"/>
                    <a:pt x="312" y="531"/>
                  </a:cubicBezTo>
                  <a:cubicBezTo>
                    <a:pt x="344" y="500"/>
                    <a:pt x="344" y="468"/>
                    <a:pt x="344" y="406"/>
                  </a:cubicBezTo>
                  <a:cubicBezTo>
                    <a:pt x="344" y="375"/>
                    <a:pt x="312" y="343"/>
                    <a:pt x="312" y="343"/>
                  </a:cubicBezTo>
                  <a:cubicBezTo>
                    <a:pt x="312" y="312"/>
                    <a:pt x="281" y="281"/>
                    <a:pt x="281" y="281"/>
                  </a:cubicBezTo>
                  <a:cubicBezTo>
                    <a:pt x="250" y="250"/>
                    <a:pt x="219" y="218"/>
                    <a:pt x="219" y="218"/>
                  </a:cubicBezTo>
                  <a:cubicBezTo>
                    <a:pt x="187" y="187"/>
                    <a:pt x="187" y="156"/>
                    <a:pt x="187" y="125"/>
                  </a:cubicBezTo>
                  <a:cubicBezTo>
                    <a:pt x="219" y="125"/>
                    <a:pt x="219" y="93"/>
                    <a:pt x="219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53" name="Freeform 49"/>
            <p:cNvSpPr>
              <a:spLocks noChangeArrowheads="1"/>
            </p:cNvSpPr>
            <p:nvPr/>
          </p:nvSpPr>
          <p:spPr bwMode="auto">
            <a:xfrm>
              <a:off x="6004" y="3286"/>
              <a:ext cx="42" cy="63"/>
            </a:xfrm>
            <a:custGeom>
              <a:avLst/>
              <a:gdLst>
                <a:gd name="T0" fmla="*/ 0 w 188"/>
                <a:gd name="T1" fmla="*/ 94 h 282"/>
                <a:gd name="T2" fmla="*/ 0 w 188"/>
                <a:gd name="T3" fmla="*/ 94 h 282"/>
                <a:gd name="T4" fmla="*/ 31 w 188"/>
                <a:gd name="T5" fmla="*/ 188 h 282"/>
                <a:gd name="T6" fmla="*/ 94 w 188"/>
                <a:gd name="T7" fmla="*/ 219 h 282"/>
                <a:gd name="T8" fmla="*/ 156 w 188"/>
                <a:gd name="T9" fmla="*/ 281 h 282"/>
                <a:gd name="T10" fmla="*/ 187 w 188"/>
                <a:gd name="T11" fmla="*/ 250 h 282"/>
                <a:gd name="T12" fmla="*/ 125 w 188"/>
                <a:gd name="T13" fmla="*/ 125 h 282"/>
                <a:gd name="T14" fmla="*/ 63 w 188"/>
                <a:gd name="T15" fmla="*/ 31 h 282"/>
                <a:gd name="T16" fmla="*/ 31 w 188"/>
                <a:gd name="T17" fmla="*/ 31 h 282"/>
                <a:gd name="T18" fmla="*/ 0 w 188"/>
                <a:gd name="T19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282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0" y="156"/>
                    <a:pt x="31" y="188"/>
                  </a:cubicBezTo>
                  <a:cubicBezTo>
                    <a:pt x="63" y="188"/>
                    <a:pt x="94" y="219"/>
                    <a:pt x="94" y="219"/>
                  </a:cubicBezTo>
                  <a:cubicBezTo>
                    <a:pt x="94" y="250"/>
                    <a:pt x="125" y="250"/>
                    <a:pt x="156" y="281"/>
                  </a:cubicBezTo>
                  <a:cubicBezTo>
                    <a:pt x="187" y="281"/>
                    <a:pt x="187" y="250"/>
                    <a:pt x="187" y="250"/>
                  </a:cubicBezTo>
                  <a:cubicBezTo>
                    <a:pt x="187" y="219"/>
                    <a:pt x="156" y="188"/>
                    <a:pt x="125" y="125"/>
                  </a:cubicBezTo>
                  <a:cubicBezTo>
                    <a:pt x="94" y="94"/>
                    <a:pt x="63" y="31"/>
                    <a:pt x="63" y="31"/>
                  </a:cubicBezTo>
                  <a:cubicBezTo>
                    <a:pt x="31" y="0"/>
                    <a:pt x="31" y="0"/>
                    <a:pt x="31" y="31"/>
                  </a:cubicBezTo>
                  <a:cubicBezTo>
                    <a:pt x="31" y="31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54" name="Freeform 50"/>
            <p:cNvSpPr>
              <a:spLocks noChangeArrowheads="1"/>
            </p:cNvSpPr>
            <p:nvPr/>
          </p:nvSpPr>
          <p:spPr bwMode="auto">
            <a:xfrm>
              <a:off x="5905" y="3131"/>
              <a:ext cx="105" cy="98"/>
            </a:xfrm>
            <a:custGeom>
              <a:avLst/>
              <a:gdLst>
                <a:gd name="T0" fmla="*/ 406 w 469"/>
                <a:gd name="T1" fmla="*/ 343 h 438"/>
                <a:gd name="T2" fmla="*/ 406 w 469"/>
                <a:gd name="T3" fmla="*/ 343 h 438"/>
                <a:gd name="T4" fmla="*/ 343 w 469"/>
                <a:gd name="T5" fmla="*/ 312 h 438"/>
                <a:gd name="T6" fmla="*/ 281 w 469"/>
                <a:gd name="T7" fmla="*/ 312 h 438"/>
                <a:gd name="T8" fmla="*/ 249 w 469"/>
                <a:gd name="T9" fmla="*/ 218 h 438"/>
                <a:gd name="T10" fmla="*/ 187 w 469"/>
                <a:gd name="T11" fmla="*/ 93 h 438"/>
                <a:gd name="T12" fmla="*/ 62 w 469"/>
                <a:gd name="T13" fmla="*/ 0 h 438"/>
                <a:gd name="T14" fmla="*/ 0 w 469"/>
                <a:gd name="T15" fmla="*/ 31 h 438"/>
                <a:gd name="T16" fmla="*/ 31 w 469"/>
                <a:gd name="T17" fmla="*/ 62 h 438"/>
                <a:gd name="T18" fmla="*/ 62 w 469"/>
                <a:gd name="T19" fmla="*/ 125 h 438"/>
                <a:gd name="T20" fmla="*/ 93 w 469"/>
                <a:gd name="T21" fmla="*/ 187 h 438"/>
                <a:gd name="T22" fmla="*/ 125 w 469"/>
                <a:gd name="T23" fmla="*/ 281 h 438"/>
                <a:gd name="T24" fmla="*/ 187 w 469"/>
                <a:gd name="T25" fmla="*/ 343 h 438"/>
                <a:gd name="T26" fmla="*/ 218 w 469"/>
                <a:gd name="T27" fmla="*/ 406 h 438"/>
                <a:gd name="T28" fmla="*/ 375 w 469"/>
                <a:gd name="T29" fmla="*/ 437 h 438"/>
                <a:gd name="T30" fmla="*/ 437 w 469"/>
                <a:gd name="T31" fmla="*/ 406 h 438"/>
                <a:gd name="T32" fmla="*/ 406 w 469"/>
                <a:gd name="T33" fmla="*/ 34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9" h="438">
                  <a:moveTo>
                    <a:pt x="406" y="343"/>
                  </a:moveTo>
                  <a:lnTo>
                    <a:pt x="406" y="343"/>
                  </a:lnTo>
                  <a:cubicBezTo>
                    <a:pt x="406" y="343"/>
                    <a:pt x="375" y="312"/>
                    <a:pt x="343" y="312"/>
                  </a:cubicBezTo>
                  <a:cubicBezTo>
                    <a:pt x="312" y="312"/>
                    <a:pt x="281" y="312"/>
                    <a:pt x="281" y="312"/>
                  </a:cubicBezTo>
                  <a:cubicBezTo>
                    <a:pt x="281" y="281"/>
                    <a:pt x="249" y="250"/>
                    <a:pt x="249" y="218"/>
                  </a:cubicBezTo>
                  <a:cubicBezTo>
                    <a:pt x="249" y="187"/>
                    <a:pt x="218" y="125"/>
                    <a:pt x="187" y="93"/>
                  </a:cubicBezTo>
                  <a:cubicBezTo>
                    <a:pt x="156" y="31"/>
                    <a:pt x="93" y="0"/>
                    <a:pt x="62" y="0"/>
                  </a:cubicBezTo>
                  <a:cubicBezTo>
                    <a:pt x="31" y="0"/>
                    <a:pt x="0" y="0"/>
                    <a:pt x="0" y="31"/>
                  </a:cubicBezTo>
                  <a:cubicBezTo>
                    <a:pt x="0" y="31"/>
                    <a:pt x="0" y="62"/>
                    <a:pt x="31" y="62"/>
                  </a:cubicBezTo>
                  <a:cubicBezTo>
                    <a:pt x="31" y="62"/>
                    <a:pt x="62" y="93"/>
                    <a:pt x="62" y="125"/>
                  </a:cubicBezTo>
                  <a:cubicBezTo>
                    <a:pt x="93" y="125"/>
                    <a:pt x="93" y="156"/>
                    <a:pt x="93" y="187"/>
                  </a:cubicBezTo>
                  <a:cubicBezTo>
                    <a:pt x="93" y="218"/>
                    <a:pt x="125" y="250"/>
                    <a:pt x="125" y="281"/>
                  </a:cubicBezTo>
                  <a:cubicBezTo>
                    <a:pt x="156" y="281"/>
                    <a:pt x="156" y="312"/>
                    <a:pt x="187" y="343"/>
                  </a:cubicBezTo>
                  <a:cubicBezTo>
                    <a:pt x="187" y="343"/>
                    <a:pt x="218" y="375"/>
                    <a:pt x="218" y="406"/>
                  </a:cubicBezTo>
                  <a:cubicBezTo>
                    <a:pt x="249" y="406"/>
                    <a:pt x="312" y="437"/>
                    <a:pt x="375" y="437"/>
                  </a:cubicBezTo>
                  <a:cubicBezTo>
                    <a:pt x="437" y="437"/>
                    <a:pt x="468" y="437"/>
                    <a:pt x="437" y="406"/>
                  </a:cubicBezTo>
                  <a:cubicBezTo>
                    <a:pt x="437" y="375"/>
                    <a:pt x="406" y="343"/>
                    <a:pt x="406" y="3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55" name="Freeform 51"/>
            <p:cNvSpPr>
              <a:spLocks noChangeArrowheads="1"/>
            </p:cNvSpPr>
            <p:nvPr/>
          </p:nvSpPr>
          <p:spPr bwMode="auto">
            <a:xfrm>
              <a:off x="5458" y="2875"/>
              <a:ext cx="49" cy="105"/>
            </a:xfrm>
            <a:custGeom>
              <a:avLst/>
              <a:gdLst>
                <a:gd name="T0" fmla="*/ 62 w 220"/>
                <a:gd name="T1" fmla="*/ 343 h 469"/>
                <a:gd name="T2" fmla="*/ 62 w 220"/>
                <a:gd name="T3" fmla="*/ 343 h 469"/>
                <a:gd name="T4" fmla="*/ 0 w 220"/>
                <a:gd name="T5" fmla="*/ 406 h 469"/>
                <a:gd name="T6" fmla="*/ 0 w 220"/>
                <a:gd name="T7" fmla="*/ 437 h 469"/>
                <a:gd name="T8" fmla="*/ 94 w 220"/>
                <a:gd name="T9" fmla="*/ 468 h 469"/>
                <a:gd name="T10" fmla="*/ 156 w 220"/>
                <a:gd name="T11" fmla="*/ 437 h 469"/>
                <a:gd name="T12" fmla="*/ 219 w 220"/>
                <a:gd name="T13" fmla="*/ 375 h 469"/>
                <a:gd name="T14" fmla="*/ 219 w 220"/>
                <a:gd name="T15" fmla="*/ 343 h 469"/>
                <a:gd name="T16" fmla="*/ 219 w 220"/>
                <a:gd name="T17" fmla="*/ 312 h 469"/>
                <a:gd name="T18" fmla="*/ 219 w 220"/>
                <a:gd name="T19" fmla="*/ 187 h 469"/>
                <a:gd name="T20" fmla="*/ 219 w 220"/>
                <a:gd name="T21" fmla="*/ 156 h 469"/>
                <a:gd name="T22" fmla="*/ 219 w 220"/>
                <a:gd name="T23" fmla="*/ 93 h 469"/>
                <a:gd name="T24" fmla="*/ 187 w 220"/>
                <a:gd name="T25" fmla="*/ 31 h 469"/>
                <a:gd name="T26" fmla="*/ 125 w 220"/>
                <a:gd name="T27" fmla="*/ 31 h 469"/>
                <a:gd name="T28" fmla="*/ 125 w 220"/>
                <a:gd name="T29" fmla="*/ 93 h 469"/>
                <a:gd name="T30" fmla="*/ 156 w 220"/>
                <a:gd name="T31" fmla="*/ 156 h 469"/>
                <a:gd name="T32" fmla="*/ 125 w 220"/>
                <a:gd name="T33" fmla="*/ 218 h 469"/>
                <a:gd name="T34" fmla="*/ 94 w 220"/>
                <a:gd name="T35" fmla="*/ 281 h 469"/>
                <a:gd name="T36" fmla="*/ 94 w 220"/>
                <a:gd name="T37" fmla="*/ 312 h 469"/>
                <a:gd name="T38" fmla="*/ 62 w 220"/>
                <a:gd name="T39" fmla="*/ 34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" h="469">
                  <a:moveTo>
                    <a:pt x="62" y="343"/>
                  </a:moveTo>
                  <a:lnTo>
                    <a:pt x="62" y="343"/>
                  </a:lnTo>
                  <a:cubicBezTo>
                    <a:pt x="31" y="343"/>
                    <a:pt x="0" y="375"/>
                    <a:pt x="0" y="406"/>
                  </a:cubicBezTo>
                  <a:lnTo>
                    <a:pt x="0" y="437"/>
                  </a:lnTo>
                  <a:cubicBezTo>
                    <a:pt x="31" y="468"/>
                    <a:pt x="62" y="468"/>
                    <a:pt x="94" y="468"/>
                  </a:cubicBezTo>
                  <a:cubicBezTo>
                    <a:pt x="125" y="468"/>
                    <a:pt x="156" y="437"/>
                    <a:pt x="156" y="437"/>
                  </a:cubicBezTo>
                  <a:cubicBezTo>
                    <a:pt x="156" y="406"/>
                    <a:pt x="187" y="375"/>
                    <a:pt x="219" y="375"/>
                  </a:cubicBezTo>
                  <a:cubicBezTo>
                    <a:pt x="219" y="375"/>
                    <a:pt x="219" y="375"/>
                    <a:pt x="219" y="343"/>
                  </a:cubicBezTo>
                  <a:cubicBezTo>
                    <a:pt x="219" y="312"/>
                    <a:pt x="219" y="312"/>
                    <a:pt x="219" y="312"/>
                  </a:cubicBezTo>
                  <a:cubicBezTo>
                    <a:pt x="219" y="250"/>
                    <a:pt x="219" y="187"/>
                    <a:pt x="219" y="187"/>
                  </a:cubicBezTo>
                  <a:cubicBezTo>
                    <a:pt x="219" y="187"/>
                    <a:pt x="219" y="187"/>
                    <a:pt x="219" y="156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3"/>
                    <a:pt x="219" y="62"/>
                    <a:pt x="187" y="31"/>
                  </a:cubicBezTo>
                  <a:cubicBezTo>
                    <a:pt x="156" y="0"/>
                    <a:pt x="156" y="0"/>
                    <a:pt x="125" y="31"/>
                  </a:cubicBezTo>
                  <a:cubicBezTo>
                    <a:pt x="125" y="62"/>
                    <a:pt x="125" y="93"/>
                    <a:pt x="125" y="93"/>
                  </a:cubicBezTo>
                  <a:cubicBezTo>
                    <a:pt x="156" y="125"/>
                    <a:pt x="156" y="125"/>
                    <a:pt x="156" y="156"/>
                  </a:cubicBezTo>
                  <a:cubicBezTo>
                    <a:pt x="125" y="156"/>
                    <a:pt x="125" y="187"/>
                    <a:pt x="125" y="218"/>
                  </a:cubicBezTo>
                  <a:cubicBezTo>
                    <a:pt x="94" y="250"/>
                    <a:pt x="94" y="281"/>
                    <a:pt x="94" y="281"/>
                  </a:cubicBezTo>
                  <a:cubicBezTo>
                    <a:pt x="125" y="281"/>
                    <a:pt x="125" y="312"/>
                    <a:pt x="94" y="312"/>
                  </a:cubicBezTo>
                  <a:cubicBezTo>
                    <a:pt x="94" y="343"/>
                    <a:pt x="62" y="343"/>
                    <a:pt x="62" y="3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56" name="Freeform 52"/>
            <p:cNvSpPr>
              <a:spLocks noChangeArrowheads="1"/>
            </p:cNvSpPr>
            <p:nvPr/>
          </p:nvSpPr>
          <p:spPr bwMode="auto">
            <a:xfrm>
              <a:off x="966" y="3563"/>
              <a:ext cx="28" cy="28"/>
            </a:xfrm>
            <a:custGeom>
              <a:avLst/>
              <a:gdLst>
                <a:gd name="T0" fmla="*/ 63 w 126"/>
                <a:gd name="T1" fmla="*/ 0 h 126"/>
                <a:gd name="T2" fmla="*/ 63 w 126"/>
                <a:gd name="T3" fmla="*/ 0 h 126"/>
                <a:gd name="T4" fmla="*/ 0 w 126"/>
                <a:gd name="T5" fmla="*/ 62 h 126"/>
                <a:gd name="T6" fmla="*/ 94 w 126"/>
                <a:gd name="T7" fmla="*/ 125 h 126"/>
                <a:gd name="T8" fmla="*/ 125 w 126"/>
                <a:gd name="T9" fmla="*/ 62 h 126"/>
                <a:gd name="T10" fmla="*/ 63 w 126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63" y="0"/>
                  </a:moveTo>
                  <a:lnTo>
                    <a:pt x="63" y="0"/>
                  </a:lnTo>
                  <a:cubicBezTo>
                    <a:pt x="0" y="0"/>
                    <a:pt x="0" y="31"/>
                    <a:pt x="0" y="62"/>
                  </a:cubicBezTo>
                  <a:cubicBezTo>
                    <a:pt x="0" y="94"/>
                    <a:pt x="32" y="125"/>
                    <a:pt x="94" y="125"/>
                  </a:cubicBezTo>
                  <a:cubicBezTo>
                    <a:pt x="125" y="125"/>
                    <a:pt x="125" y="94"/>
                    <a:pt x="125" y="62"/>
                  </a:cubicBezTo>
                  <a:cubicBezTo>
                    <a:pt x="125" y="31"/>
                    <a:pt x="94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57" name="Freeform 53"/>
            <p:cNvSpPr>
              <a:spLocks noChangeArrowheads="1"/>
            </p:cNvSpPr>
            <p:nvPr/>
          </p:nvSpPr>
          <p:spPr bwMode="auto">
            <a:xfrm>
              <a:off x="888" y="3527"/>
              <a:ext cx="42" cy="35"/>
            </a:xfrm>
            <a:custGeom>
              <a:avLst/>
              <a:gdLst>
                <a:gd name="T0" fmla="*/ 93 w 188"/>
                <a:gd name="T1" fmla="*/ 0 h 157"/>
                <a:gd name="T2" fmla="*/ 93 w 188"/>
                <a:gd name="T3" fmla="*/ 0 h 157"/>
                <a:gd name="T4" fmla="*/ 0 w 188"/>
                <a:gd name="T5" fmla="*/ 31 h 157"/>
                <a:gd name="T6" fmla="*/ 125 w 188"/>
                <a:gd name="T7" fmla="*/ 125 h 157"/>
                <a:gd name="T8" fmla="*/ 187 w 188"/>
                <a:gd name="T9" fmla="*/ 93 h 157"/>
                <a:gd name="T10" fmla="*/ 93 w 188"/>
                <a:gd name="T1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57">
                  <a:moveTo>
                    <a:pt x="93" y="0"/>
                  </a:moveTo>
                  <a:lnTo>
                    <a:pt x="93" y="0"/>
                  </a:lnTo>
                  <a:cubicBezTo>
                    <a:pt x="31" y="0"/>
                    <a:pt x="0" y="0"/>
                    <a:pt x="0" y="31"/>
                  </a:cubicBezTo>
                  <a:cubicBezTo>
                    <a:pt x="31" y="62"/>
                    <a:pt x="62" y="93"/>
                    <a:pt x="125" y="125"/>
                  </a:cubicBezTo>
                  <a:cubicBezTo>
                    <a:pt x="156" y="156"/>
                    <a:pt x="187" y="156"/>
                    <a:pt x="187" y="93"/>
                  </a:cubicBezTo>
                  <a:cubicBezTo>
                    <a:pt x="187" y="62"/>
                    <a:pt x="125" y="0"/>
                    <a:pt x="9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58" name="Freeform 54"/>
            <p:cNvSpPr>
              <a:spLocks noChangeArrowheads="1"/>
            </p:cNvSpPr>
            <p:nvPr/>
          </p:nvSpPr>
          <p:spPr bwMode="auto">
            <a:xfrm>
              <a:off x="824" y="3442"/>
              <a:ext cx="70" cy="63"/>
            </a:xfrm>
            <a:custGeom>
              <a:avLst/>
              <a:gdLst>
                <a:gd name="T0" fmla="*/ 282 w 314"/>
                <a:gd name="T1" fmla="*/ 187 h 282"/>
                <a:gd name="T2" fmla="*/ 282 w 314"/>
                <a:gd name="T3" fmla="*/ 187 h 282"/>
                <a:gd name="T4" fmla="*/ 282 w 314"/>
                <a:gd name="T5" fmla="*/ 93 h 282"/>
                <a:gd name="T6" fmla="*/ 219 w 314"/>
                <a:gd name="T7" fmla="*/ 31 h 282"/>
                <a:gd name="T8" fmla="*/ 94 w 314"/>
                <a:gd name="T9" fmla="*/ 31 h 282"/>
                <a:gd name="T10" fmla="*/ 32 w 314"/>
                <a:gd name="T11" fmla="*/ 125 h 282"/>
                <a:gd name="T12" fmla="*/ 32 w 314"/>
                <a:gd name="T13" fmla="*/ 187 h 282"/>
                <a:gd name="T14" fmla="*/ 125 w 314"/>
                <a:gd name="T15" fmla="*/ 250 h 282"/>
                <a:gd name="T16" fmla="*/ 250 w 314"/>
                <a:gd name="T17" fmla="*/ 250 h 282"/>
                <a:gd name="T18" fmla="*/ 282 w 314"/>
                <a:gd name="T19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282">
                  <a:moveTo>
                    <a:pt x="282" y="187"/>
                  </a:moveTo>
                  <a:lnTo>
                    <a:pt x="282" y="187"/>
                  </a:lnTo>
                  <a:cubicBezTo>
                    <a:pt x="250" y="156"/>
                    <a:pt x="250" y="125"/>
                    <a:pt x="282" y="93"/>
                  </a:cubicBezTo>
                  <a:cubicBezTo>
                    <a:pt x="282" y="93"/>
                    <a:pt x="282" y="62"/>
                    <a:pt x="219" y="31"/>
                  </a:cubicBezTo>
                  <a:cubicBezTo>
                    <a:pt x="188" y="0"/>
                    <a:pt x="125" y="31"/>
                    <a:pt x="94" y="31"/>
                  </a:cubicBezTo>
                  <a:cubicBezTo>
                    <a:pt x="94" y="62"/>
                    <a:pt x="32" y="93"/>
                    <a:pt x="32" y="125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63" y="187"/>
                    <a:pt x="94" y="218"/>
                    <a:pt x="125" y="250"/>
                  </a:cubicBezTo>
                  <a:cubicBezTo>
                    <a:pt x="125" y="250"/>
                    <a:pt x="188" y="281"/>
                    <a:pt x="250" y="250"/>
                  </a:cubicBezTo>
                  <a:cubicBezTo>
                    <a:pt x="282" y="250"/>
                    <a:pt x="313" y="218"/>
                    <a:pt x="28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59" name="Freeform 55"/>
            <p:cNvSpPr>
              <a:spLocks noChangeArrowheads="1"/>
            </p:cNvSpPr>
            <p:nvPr/>
          </p:nvSpPr>
          <p:spPr bwMode="auto">
            <a:xfrm>
              <a:off x="739" y="3407"/>
              <a:ext cx="84" cy="49"/>
            </a:xfrm>
            <a:custGeom>
              <a:avLst/>
              <a:gdLst>
                <a:gd name="T0" fmla="*/ 375 w 376"/>
                <a:gd name="T1" fmla="*/ 63 h 220"/>
                <a:gd name="T2" fmla="*/ 375 w 376"/>
                <a:gd name="T3" fmla="*/ 63 h 220"/>
                <a:gd name="T4" fmla="*/ 282 w 376"/>
                <a:gd name="T5" fmla="*/ 32 h 220"/>
                <a:gd name="T6" fmla="*/ 157 w 376"/>
                <a:gd name="T7" fmla="*/ 63 h 220"/>
                <a:gd name="T8" fmla="*/ 32 w 376"/>
                <a:gd name="T9" fmla="*/ 94 h 220"/>
                <a:gd name="T10" fmla="*/ 32 w 376"/>
                <a:gd name="T11" fmla="*/ 157 h 220"/>
                <a:gd name="T12" fmla="*/ 125 w 376"/>
                <a:gd name="T13" fmla="*/ 219 h 220"/>
                <a:gd name="T14" fmla="*/ 250 w 376"/>
                <a:gd name="T15" fmla="*/ 188 h 220"/>
                <a:gd name="T16" fmla="*/ 344 w 376"/>
                <a:gd name="T17" fmla="*/ 157 h 220"/>
                <a:gd name="T18" fmla="*/ 375 w 376"/>
                <a:gd name="T19" fmla="*/ 6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6" h="220">
                  <a:moveTo>
                    <a:pt x="375" y="63"/>
                  </a:moveTo>
                  <a:lnTo>
                    <a:pt x="375" y="63"/>
                  </a:lnTo>
                  <a:cubicBezTo>
                    <a:pt x="375" y="32"/>
                    <a:pt x="313" y="0"/>
                    <a:pt x="282" y="32"/>
                  </a:cubicBezTo>
                  <a:cubicBezTo>
                    <a:pt x="250" y="32"/>
                    <a:pt x="188" y="63"/>
                    <a:pt x="157" y="63"/>
                  </a:cubicBezTo>
                  <a:cubicBezTo>
                    <a:pt x="94" y="63"/>
                    <a:pt x="63" y="94"/>
                    <a:pt x="32" y="94"/>
                  </a:cubicBezTo>
                  <a:cubicBezTo>
                    <a:pt x="0" y="94"/>
                    <a:pt x="0" y="125"/>
                    <a:pt x="32" y="157"/>
                  </a:cubicBezTo>
                  <a:cubicBezTo>
                    <a:pt x="63" y="188"/>
                    <a:pt x="125" y="219"/>
                    <a:pt x="125" y="219"/>
                  </a:cubicBezTo>
                  <a:cubicBezTo>
                    <a:pt x="157" y="219"/>
                    <a:pt x="219" y="188"/>
                    <a:pt x="250" y="188"/>
                  </a:cubicBezTo>
                  <a:cubicBezTo>
                    <a:pt x="282" y="188"/>
                    <a:pt x="313" y="188"/>
                    <a:pt x="344" y="157"/>
                  </a:cubicBezTo>
                  <a:cubicBezTo>
                    <a:pt x="375" y="157"/>
                    <a:pt x="375" y="94"/>
                    <a:pt x="375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60" name="Freeform 56"/>
            <p:cNvSpPr>
              <a:spLocks noChangeArrowheads="1"/>
            </p:cNvSpPr>
            <p:nvPr/>
          </p:nvSpPr>
          <p:spPr bwMode="auto">
            <a:xfrm>
              <a:off x="696" y="3456"/>
              <a:ext cx="56" cy="35"/>
            </a:xfrm>
            <a:custGeom>
              <a:avLst/>
              <a:gdLst>
                <a:gd name="T0" fmla="*/ 219 w 251"/>
                <a:gd name="T1" fmla="*/ 63 h 157"/>
                <a:gd name="T2" fmla="*/ 219 w 251"/>
                <a:gd name="T3" fmla="*/ 63 h 157"/>
                <a:gd name="T4" fmla="*/ 125 w 251"/>
                <a:gd name="T5" fmla="*/ 31 h 157"/>
                <a:gd name="T6" fmla="*/ 31 w 251"/>
                <a:gd name="T7" fmla="*/ 0 h 157"/>
                <a:gd name="T8" fmla="*/ 0 w 251"/>
                <a:gd name="T9" fmla="*/ 31 h 157"/>
                <a:gd name="T10" fmla="*/ 62 w 251"/>
                <a:gd name="T11" fmla="*/ 125 h 157"/>
                <a:gd name="T12" fmla="*/ 156 w 251"/>
                <a:gd name="T13" fmla="*/ 156 h 157"/>
                <a:gd name="T14" fmla="*/ 250 w 251"/>
                <a:gd name="T15" fmla="*/ 94 h 157"/>
                <a:gd name="T16" fmla="*/ 219 w 251"/>
                <a:gd name="T17" fmla="*/ 6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7">
                  <a:moveTo>
                    <a:pt x="219" y="63"/>
                  </a:moveTo>
                  <a:lnTo>
                    <a:pt x="219" y="63"/>
                  </a:lnTo>
                  <a:cubicBezTo>
                    <a:pt x="187" y="63"/>
                    <a:pt x="156" y="31"/>
                    <a:pt x="125" y="31"/>
                  </a:cubicBezTo>
                  <a:cubicBezTo>
                    <a:pt x="94" y="0"/>
                    <a:pt x="62" y="0"/>
                    <a:pt x="31" y="0"/>
                  </a:cubicBezTo>
                  <a:cubicBezTo>
                    <a:pt x="0" y="0"/>
                    <a:pt x="0" y="0"/>
                    <a:pt x="0" y="31"/>
                  </a:cubicBezTo>
                  <a:cubicBezTo>
                    <a:pt x="31" y="63"/>
                    <a:pt x="31" y="94"/>
                    <a:pt x="62" y="125"/>
                  </a:cubicBezTo>
                  <a:cubicBezTo>
                    <a:pt x="62" y="125"/>
                    <a:pt x="94" y="156"/>
                    <a:pt x="156" y="156"/>
                  </a:cubicBezTo>
                  <a:cubicBezTo>
                    <a:pt x="219" y="156"/>
                    <a:pt x="250" y="156"/>
                    <a:pt x="250" y="94"/>
                  </a:cubicBezTo>
                  <a:cubicBezTo>
                    <a:pt x="250" y="63"/>
                    <a:pt x="219" y="63"/>
                    <a:pt x="219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61" name="Freeform 57"/>
            <p:cNvSpPr>
              <a:spLocks noChangeArrowheads="1"/>
            </p:cNvSpPr>
            <p:nvPr/>
          </p:nvSpPr>
          <p:spPr bwMode="auto">
            <a:xfrm>
              <a:off x="881" y="3315"/>
              <a:ext cx="49" cy="56"/>
            </a:xfrm>
            <a:custGeom>
              <a:avLst/>
              <a:gdLst>
                <a:gd name="T0" fmla="*/ 157 w 220"/>
                <a:gd name="T1" fmla="*/ 219 h 251"/>
                <a:gd name="T2" fmla="*/ 157 w 220"/>
                <a:gd name="T3" fmla="*/ 219 h 251"/>
                <a:gd name="T4" fmla="*/ 188 w 220"/>
                <a:gd name="T5" fmla="*/ 219 h 251"/>
                <a:gd name="T6" fmla="*/ 188 w 220"/>
                <a:gd name="T7" fmla="*/ 156 h 251"/>
                <a:gd name="T8" fmla="*/ 157 w 220"/>
                <a:gd name="T9" fmla="*/ 94 h 251"/>
                <a:gd name="T10" fmla="*/ 63 w 220"/>
                <a:gd name="T11" fmla="*/ 31 h 251"/>
                <a:gd name="T12" fmla="*/ 0 w 220"/>
                <a:gd name="T13" fmla="*/ 63 h 251"/>
                <a:gd name="T14" fmla="*/ 32 w 220"/>
                <a:gd name="T15" fmla="*/ 156 h 251"/>
                <a:gd name="T16" fmla="*/ 157 w 220"/>
                <a:gd name="T17" fmla="*/ 21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51">
                  <a:moveTo>
                    <a:pt x="157" y="219"/>
                  </a:moveTo>
                  <a:lnTo>
                    <a:pt x="157" y="219"/>
                  </a:lnTo>
                  <a:cubicBezTo>
                    <a:pt x="188" y="250"/>
                    <a:pt x="219" y="250"/>
                    <a:pt x="188" y="219"/>
                  </a:cubicBezTo>
                  <a:cubicBezTo>
                    <a:pt x="188" y="188"/>
                    <a:pt x="188" y="156"/>
                    <a:pt x="188" y="156"/>
                  </a:cubicBezTo>
                  <a:cubicBezTo>
                    <a:pt x="188" y="156"/>
                    <a:pt x="188" y="156"/>
                    <a:pt x="157" y="94"/>
                  </a:cubicBezTo>
                  <a:cubicBezTo>
                    <a:pt x="157" y="63"/>
                    <a:pt x="94" y="31"/>
                    <a:pt x="63" y="31"/>
                  </a:cubicBezTo>
                  <a:cubicBezTo>
                    <a:pt x="32" y="0"/>
                    <a:pt x="0" y="31"/>
                    <a:pt x="0" y="63"/>
                  </a:cubicBezTo>
                  <a:cubicBezTo>
                    <a:pt x="0" y="94"/>
                    <a:pt x="32" y="156"/>
                    <a:pt x="32" y="156"/>
                  </a:cubicBezTo>
                  <a:cubicBezTo>
                    <a:pt x="63" y="188"/>
                    <a:pt x="125" y="219"/>
                    <a:pt x="157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62" name="Freeform 58"/>
            <p:cNvSpPr>
              <a:spLocks noChangeArrowheads="1"/>
            </p:cNvSpPr>
            <p:nvPr/>
          </p:nvSpPr>
          <p:spPr bwMode="auto">
            <a:xfrm>
              <a:off x="562" y="2819"/>
              <a:ext cx="106" cy="91"/>
            </a:xfrm>
            <a:custGeom>
              <a:avLst/>
              <a:gdLst>
                <a:gd name="T0" fmla="*/ 438 w 470"/>
                <a:gd name="T1" fmla="*/ 187 h 407"/>
                <a:gd name="T2" fmla="*/ 438 w 470"/>
                <a:gd name="T3" fmla="*/ 187 h 407"/>
                <a:gd name="T4" fmla="*/ 313 w 470"/>
                <a:gd name="T5" fmla="*/ 93 h 407"/>
                <a:gd name="T6" fmla="*/ 156 w 470"/>
                <a:gd name="T7" fmla="*/ 31 h 407"/>
                <a:gd name="T8" fmla="*/ 31 w 470"/>
                <a:gd name="T9" fmla="*/ 0 h 407"/>
                <a:gd name="T10" fmla="*/ 31 w 470"/>
                <a:gd name="T11" fmla="*/ 62 h 407"/>
                <a:gd name="T12" fmla="*/ 156 w 470"/>
                <a:gd name="T13" fmla="*/ 125 h 407"/>
                <a:gd name="T14" fmla="*/ 250 w 470"/>
                <a:gd name="T15" fmla="*/ 187 h 407"/>
                <a:gd name="T16" fmla="*/ 313 w 470"/>
                <a:gd name="T17" fmla="*/ 250 h 407"/>
                <a:gd name="T18" fmla="*/ 375 w 470"/>
                <a:gd name="T19" fmla="*/ 343 h 407"/>
                <a:gd name="T20" fmla="*/ 438 w 470"/>
                <a:gd name="T21" fmla="*/ 375 h 407"/>
                <a:gd name="T22" fmla="*/ 469 w 470"/>
                <a:gd name="T23" fmla="*/ 312 h 407"/>
                <a:gd name="T24" fmla="*/ 438 w 470"/>
                <a:gd name="T25" fmla="*/ 18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0" h="407">
                  <a:moveTo>
                    <a:pt x="438" y="187"/>
                  </a:moveTo>
                  <a:lnTo>
                    <a:pt x="438" y="187"/>
                  </a:lnTo>
                  <a:cubicBezTo>
                    <a:pt x="406" y="156"/>
                    <a:pt x="375" y="125"/>
                    <a:pt x="313" y="93"/>
                  </a:cubicBezTo>
                  <a:cubicBezTo>
                    <a:pt x="281" y="93"/>
                    <a:pt x="219" y="31"/>
                    <a:pt x="156" y="31"/>
                  </a:cubicBezTo>
                  <a:cubicBezTo>
                    <a:pt x="125" y="0"/>
                    <a:pt x="63" y="0"/>
                    <a:pt x="31" y="0"/>
                  </a:cubicBezTo>
                  <a:cubicBezTo>
                    <a:pt x="0" y="0"/>
                    <a:pt x="0" y="31"/>
                    <a:pt x="31" y="62"/>
                  </a:cubicBezTo>
                  <a:cubicBezTo>
                    <a:pt x="63" y="93"/>
                    <a:pt x="125" y="125"/>
                    <a:pt x="156" y="125"/>
                  </a:cubicBezTo>
                  <a:cubicBezTo>
                    <a:pt x="188" y="125"/>
                    <a:pt x="250" y="156"/>
                    <a:pt x="250" y="187"/>
                  </a:cubicBezTo>
                  <a:cubicBezTo>
                    <a:pt x="281" y="187"/>
                    <a:pt x="281" y="218"/>
                    <a:pt x="313" y="250"/>
                  </a:cubicBezTo>
                  <a:cubicBezTo>
                    <a:pt x="344" y="250"/>
                    <a:pt x="344" y="281"/>
                    <a:pt x="375" y="343"/>
                  </a:cubicBezTo>
                  <a:cubicBezTo>
                    <a:pt x="375" y="375"/>
                    <a:pt x="406" y="406"/>
                    <a:pt x="438" y="375"/>
                  </a:cubicBezTo>
                  <a:cubicBezTo>
                    <a:pt x="469" y="375"/>
                    <a:pt x="469" y="343"/>
                    <a:pt x="469" y="312"/>
                  </a:cubicBezTo>
                  <a:cubicBezTo>
                    <a:pt x="469" y="281"/>
                    <a:pt x="438" y="218"/>
                    <a:pt x="438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63" name="Freeform 59"/>
            <p:cNvSpPr>
              <a:spLocks noChangeArrowheads="1"/>
            </p:cNvSpPr>
            <p:nvPr/>
          </p:nvSpPr>
          <p:spPr bwMode="auto">
            <a:xfrm>
              <a:off x="1660" y="3159"/>
              <a:ext cx="56" cy="56"/>
            </a:xfrm>
            <a:custGeom>
              <a:avLst/>
              <a:gdLst>
                <a:gd name="T0" fmla="*/ 187 w 251"/>
                <a:gd name="T1" fmla="*/ 62 h 251"/>
                <a:gd name="T2" fmla="*/ 187 w 251"/>
                <a:gd name="T3" fmla="*/ 62 h 251"/>
                <a:gd name="T4" fmla="*/ 62 w 251"/>
                <a:gd name="T5" fmla="*/ 0 h 251"/>
                <a:gd name="T6" fmla="*/ 31 w 251"/>
                <a:gd name="T7" fmla="*/ 31 h 251"/>
                <a:gd name="T8" fmla="*/ 62 w 251"/>
                <a:gd name="T9" fmla="*/ 93 h 251"/>
                <a:gd name="T10" fmla="*/ 62 w 251"/>
                <a:gd name="T11" fmla="*/ 156 h 251"/>
                <a:gd name="T12" fmla="*/ 156 w 251"/>
                <a:gd name="T13" fmla="*/ 250 h 251"/>
                <a:gd name="T14" fmla="*/ 250 w 251"/>
                <a:gd name="T15" fmla="*/ 156 h 251"/>
                <a:gd name="T16" fmla="*/ 187 w 251"/>
                <a:gd name="T17" fmla="*/ 6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251">
                  <a:moveTo>
                    <a:pt x="187" y="62"/>
                  </a:moveTo>
                  <a:lnTo>
                    <a:pt x="187" y="62"/>
                  </a:lnTo>
                  <a:cubicBezTo>
                    <a:pt x="125" y="31"/>
                    <a:pt x="94" y="31"/>
                    <a:pt x="62" y="0"/>
                  </a:cubicBezTo>
                  <a:cubicBezTo>
                    <a:pt x="31" y="0"/>
                    <a:pt x="0" y="0"/>
                    <a:pt x="31" y="31"/>
                  </a:cubicBezTo>
                  <a:cubicBezTo>
                    <a:pt x="31" y="62"/>
                    <a:pt x="62" y="93"/>
                    <a:pt x="62" y="93"/>
                  </a:cubicBezTo>
                  <a:cubicBezTo>
                    <a:pt x="62" y="93"/>
                    <a:pt x="94" y="125"/>
                    <a:pt x="62" y="156"/>
                  </a:cubicBezTo>
                  <a:cubicBezTo>
                    <a:pt x="62" y="218"/>
                    <a:pt x="94" y="250"/>
                    <a:pt x="156" y="250"/>
                  </a:cubicBezTo>
                  <a:cubicBezTo>
                    <a:pt x="219" y="250"/>
                    <a:pt x="250" y="218"/>
                    <a:pt x="250" y="156"/>
                  </a:cubicBezTo>
                  <a:cubicBezTo>
                    <a:pt x="250" y="125"/>
                    <a:pt x="219" y="62"/>
                    <a:pt x="187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64" name="Freeform 60"/>
            <p:cNvSpPr>
              <a:spLocks noChangeArrowheads="1"/>
            </p:cNvSpPr>
            <p:nvPr/>
          </p:nvSpPr>
          <p:spPr bwMode="auto">
            <a:xfrm>
              <a:off x="314" y="3492"/>
              <a:ext cx="35" cy="77"/>
            </a:xfrm>
            <a:custGeom>
              <a:avLst/>
              <a:gdLst>
                <a:gd name="T0" fmla="*/ 125 w 158"/>
                <a:gd name="T1" fmla="*/ 0 h 345"/>
                <a:gd name="T2" fmla="*/ 125 w 158"/>
                <a:gd name="T3" fmla="*/ 0 h 345"/>
                <a:gd name="T4" fmla="*/ 63 w 158"/>
                <a:gd name="T5" fmla="*/ 94 h 345"/>
                <a:gd name="T6" fmla="*/ 0 w 158"/>
                <a:gd name="T7" fmla="*/ 157 h 345"/>
                <a:gd name="T8" fmla="*/ 0 w 158"/>
                <a:gd name="T9" fmla="*/ 219 h 345"/>
                <a:gd name="T10" fmla="*/ 32 w 158"/>
                <a:gd name="T11" fmla="*/ 313 h 345"/>
                <a:gd name="T12" fmla="*/ 63 w 158"/>
                <a:gd name="T13" fmla="*/ 313 h 345"/>
                <a:gd name="T14" fmla="*/ 125 w 158"/>
                <a:gd name="T15" fmla="*/ 219 h 345"/>
                <a:gd name="T16" fmla="*/ 157 w 158"/>
                <a:gd name="T17" fmla="*/ 94 h 345"/>
                <a:gd name="T18" fmla="*/ 157 w 158"/>
                <a:gd name="T19" fmla="*/ 0 h 345"/>
                <a:gd name="T20" fmla="*/ 125 w 158"/>
                <a:gd name="T21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" h="345">
                  <a:moveTo>
                    <a:pt x="125" y="0"/>
                  </a:moveTo>
                  <a:lnTo>
                    <a:pt x="125" y="0"/>
                  </a:lnTo>
                  <a:cubicBezTo>
                    <a:pt x="94" y="32"/>
                    <a:pt x="94" y="63"/>
                    <a:pt x="63" y="94"/>
                  </a:cubicBezTo>
                  <a:cubicBezTo>
                    <a:pt x="32" y="94"/>
                    <a:pt x="0" y="157"/>
                    <a:pt x="0" y="157"/>
                  </a:cubicBezTo>
                  <a:cubicBezTo>
                    <a:pt x="0" y="188"/>
                    <a:pt x="0" y="219"/>
                    <a:pt x="0" y="219"/>
                  </a:cubicBezTo>
                  <a:cubicBezTo>
                    <a:pt x="32" y="219"/>
                    <a:pt x="32" y="282"/>
                    <a:pt x="32" y="313"/>
                  </a:cubicBezTo>
                  <a:cubicBezTo>
                    <a:pt x="32" y="344"/>
                    <a:pt x="32" y="344"/>
                    <a:pt x="63" y="313"/>
                  </a:cubicBezTo>
                  <a:cubicBezTo>
                    <a:pt x="94" y="282"/>
                    <a:pt x="125" y="250"/>
                    <a:pt x="125" y="219"/>
                  </a:cubicBezTo>
                  <a:cubicBezTo>
                    <a:pt x="157" y="188"/>
                    <a:pt x="157" y="125"/>
                    <a:pt x="157" y="94"/>
                  </a:cubicBezTo>
                  <a:cubicBezTo>
                    <a:pt x="157" y="63"/>
                    <a:pt x="157" y="0"/>
                    <a:pt x="157" y="0"/>
                  </a:cubicBezTo>
                  <a:cubicBezTo>
                    <a:pt x="125" y="0"/>
                    <a:pt x="125" y="0"/>
                    <a:pt x="12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65" name="Freeform 61"/>
            <p:cNvSpPr>
              <a:spLocks noChangeArrowheads="1"/>
            </p:cNvSpPr>
            <p:nvPr/>
          </p:nvSpPr>
          <p:spPr bwMode="auto">
            <a:xfrm>
              <a:off x="257" y="3669"/>
              <a:ext cx="28" cy="70"/>
            </a:xfrm>
            <a:custGeom>
              <a:avLst/>
              <a:gdLst>
                <a:gd name="T0" fmla="*/ 94 w 126"/>
                <a:gd name="T1" fmla="*/ 93 h 313"/>
                <a:gd name="T2" fmla="*/ 94 w 126"/>
                <a:gd name="T3" fmla="*/ 93 h 313"/>
                <a:gd name="T4" fmla="*/ 32 w 126"/>
                <a:gd name="T5" fmla="*/ 218 h 313"/>
                <a:gd name="T6" fmla="*/ 63 w 126"/>
                <a:gd name="T7" fmla="*/ 281 h 313"/>
                <a:gd name="T8" fmla="*/ 125 w 126"/>
                <a:gd name="T9" fmla="*/ 187 h 313"/>
                <a:gd name="T10" fmla="*/ 125 w 126"/>
                <a:gd name="T11" fmla="*/ 62 h 313"/>
                <a:gd name="T12" fmla="*/ 125 w 126"/>
                <a:gd name="T13" fmla="*/ 0 h 313"/>
                <a:gd name="T14" fmla="*/ 94 w 126"/>
                <a:gd name="T15" fmla="*/ 9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313">
                  <a:moveTo>
                    <a:pt x="94" y="93"/>
                  </a:moveTo>
                  <a:lnTo>
                    <a:pt x="94" y="93"/>
                  </a:lnTo>
                  <a:cubicBezTo>
                    <a:pt x="94" y="125"/>
                    <a:pt x="63" y="187"/>
                    <a:pt x="32" y="218"/>
                  </a:cubicBezTo>
                  <a:cubicBezTo>
                    <a:pt x="0" y="281"/>
                    <a:pt x="32" y="312"/>
                    <a:pt x="63" y="281"/>
                  </a:cubicBezTo>
                  <a:cubicBezTo>
                    <a:pt x="94" y="281"/>
                    <a:pt x="125" y="218"/>
                    <a:pt x="125" y="187"/>
                  </a:cubicBezTo>
                  <a:cubicBezTo>
                    <a:pt x="125" y="156"/>
                    <a:pt x="125" y="93"/>
                    <a:pt x="125" y="62"/>
                  </a:cubicBezTo>
                  <a:cubicBezTo>
                    <a:pt x="125" y="31"/>
                    <a:pt x="125" y="0"/>
                    <a:pt x="125" y="0"/>
                  </a:cubicBezTo>
                  <a:cubicBezTo>
                    <a:pt x="94" y="31"/>
                    <a:pt x="94" y="62"/>
                    <a:pt x="94" y="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66" name="Freeform 62"/>
            <p:cNvSpPr>
              <a:spLocks noChangeArrowheads="1"/>
            </p:cNvSpPr>
            <p:nvPr/>
          </p:nvSpPr>
          <p:spPr bwMode="auto">
            <a:xfrm>
              <a:off x="300" y="3974"/>
              <a:ext cx="28" cy="28"/>
            </a:xfrm>
            <a:custGeom>
              <a:avLst/>
              <a:gdLst>
                <a:gd name="T0" fmla="*/ 0 w 126"/>
                <a:gd name="T1" fmla="*/ 32 h 126"/>
                <a:gd name="T2" fmla="*/ 0 w 126"/>
                <a:gd name="T3" fmla="*/ 32 h 126"/>
                <a:gd name="T4" fmla="*/ 0 w 126"/>
                <a:gd name="T5" fmla="*/ 94 h 126"/>
                <a:gd name="T6" fmla="*/ 62 w 126"/>
                <a:gd name="T7" fmla="*/ 125 h 126"/>
                <a:gd name="T8" fmla="*/ 125 w 126"/>
                <a:gd name="T9" fmla="*/ 94 h 126"/>
                <a:gd name="T10" fmla="*/ 62 w 126"/>
                <a:gd name="T11" fmla="*/ 0 h 126"/>
                <a:gd name="T12" fmla="*/ 0 w 126"/>
                <a:gd name="T13" fmla="*/ 3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26">
                  <a:moveTo>
                    <a:pt x="0" y="32"/>
                  </a:moveTo>
                  <a:lnTo>
                    <a:pt x="0" y="32"/>
                  </a:lnTo>
                  <a:cubicBezTo>
                    <a:pt x="0" y="32"/>
                    <a:pt x="0" y="63"/>
                    <a:pt x="0" y="94"/>
                  </a:cubicBezTo>
                  <a:cubicBezTo>
                    <a:pt x="31" y="94"/>
                    <a:pt x="62" y="125"/>
                    <a:pt x="62" y="125"/>
                  </a:cubicBezTo>
                  <a:cubicBezTo>
                    <a:pt x="94" y="125"/>
                    <a:pt x="125" y="125"/>
                    <a:pt x="125" y="94"/>
                  </a:cubicBezTo>
                  <a:cubicBezTo>
                    <a:pt x="125" y="63"/>
                    <a:pt x="94" y="32"/>
                    <a:pt x="62" y="0"/>
                  </a:cubicBezTo>
                  <a:cubicBezTo>
                    <a:pt x="62" y="0"/>
                    <a:pt x="31" y="0"/>
                    <a:pt x="0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67" name="Freeform 63"/>
            <p:cNvSpPr>
              <a:spLocks noChangeArrowheads="1"/>
            </p:cNvSpPr>
            <p:nvPr/>
          </p:nvSpPr>
          <p:spPr bwMode="auto">
            <a:xfrm>
              <a:off x="817" y="3641"/>
              <a:ext cx="35" cy="35"/>
            </a:xfrm>
            <a:custGeom>
              <a:avLst/>
              <a:gdLst>
                <a:gd name="T0" fmla="*/ 0 w 157"/>
                <a:gd name="T1" fmla="*/ 31 h 157"/>
                <a:gd name="T2" fmla="*/ 0 w 157"/>
                <a:gd name="T3" fmla="*/ 31 h 157"/>
                <a:gd name="T4" fmla="*/ 0 w 157"/>
                <a:gd name="T5" fmla="*/ 93 h 157"/>
                <a:gd name="T6" fmla="*/ 94 w 157"/>
                <a:gd name="T7" fmla="*/ 125 h 157"/>
                <a:gd name="T8" fmla="*/ 156 w 157"/>
                <a:gd name="T9" fmla="*/ 62 h 157"/>
                <a:gd name="T10" fmla="*/ 63 w 157"/>
                <a:gd name="T11" fmla="*/ 0 h 157"/>
                <a:gd name="T12" fmla="*/ 0 w 157"/>
                <a:gd name="T13" fmla="*/ 3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57">
                  <a:moveTo>
                    <a:pt x="0" y="31"/>
                  </a:moveTo>
                  <a:lnTo>
                    <a:pt x="0" y="31"/>
                  </a:lnTo>
                  <a:cubicBezTo>
                    <a:pt x="0" y="62"/>
                    <a:pt x="0" y="93"/>
                    <a:pt x="0" y="93"/>
                  </a:cubicBezTo>
                  <a:cubicBezTo>
                    <a:pt x="31" y="125"/>
                    <a:pt x="63" y="156"/>
                    <a:pt x="94" y="125"/>
                  </a:cubicBezTo>
                  <a:cubicBezTo>
                    <a:pt x="125" y="125"/>
                    <a:pt x="156" y="93"/>
                    <a:pt x="156" y="62"/>
                  </a:cubicBezTo>
                  <a:cubicBezTo>
                    <a:pt x="156" y="31"/>
                    <a:pt x="125" y="0"/>
                    <a:pt x="63" y="0"/>
                  </a:cubicBezTo>
                  <a:cubicBezTo>
                    <a:pt x="31" y="0"/>
                    <a:pt x="0" y="31"/>
                    <a:pt x="0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68" name="Freeform 64"/>
            <p:cNvSpPr>
              <a:spLocks noChangeArrowheads="1"/>
            </p:cNvSpPr>
            <p:nvPr/>
          </p:nvSpPr>
          <p:spPr bwMode="auto">
            <a:xfrm>
              <a:off x="576" y="3492"/>
              <a:ext cx="56" cy="35"/>
            </a:xfrm>
            <a:custGeom>
              <a:avLst/>
              <a:gdLst>
                <a:gd name="T0" fmla="*/ 93 w 251"/>
                <a:gd name="T1" fmla="*/ 32 h 158"/>
                <a:gd name="T2" fmla="*/ 93 w 251"/>
                <a:gd name="T3" fmla="*/ 32 h 158"/>
                <a:gd name="T4" fmla="*/ 31 w 251"/>
                <a:gd name="T5" fmla="*/ 0 h 158"/>
                <a:gd name="T6" fmla="*/ 0 w 251"/>
                <a:gd name="T7" fmla="*/ 32 h 158"/>
                <a:gd name="T8" fmla="*/ 62 w 251"/>
                <a:gd name="T9" fmla="*/ 94 h 158"/>
                <a:gd name="T10" fmla="*/ 156 w 251"/>
                <a:gd name="T11" fmla="*/ 157 h 158"/>
                <a:gd name="T12" fmla="*/ 218 w 251"/>
                <a:gd name="T13" fmla="*/ 157 h 158"/>
                <a:gd name="T14" fmla="*/ 218 w 251"/>
                <a:gd name="T15" fmla="*/ 63 h 158"/>
                <a:gd name="T16" fmla="*/ 93 w 251"/>
                <a:gd name="T17" fmla="*/ 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8">
                  <a:moveTo>
                    <a:pt x="93" y="32"/>
                  </a:moveTo>
                  <a:lnTo>
                    <a:pt x="93" y="32"/>
                  </a:lnTo>
                  <a:cubicBezTo>
                    <a:pt x="62" y="32"/>
                    <a:pt x="31" y="32"/>
                    <a:pt x="31" y="0"/>
                  </a:cubicBezTo>
                  <a:cubicBezTo>
                    <a:pt x="0" y="0"/>
                    <a:pt x="0" y="32"/>
                    <a:pt x="0" y="32"/>
                  </a:cubicBezTo>
                  <a:cubicBezTo>
                    <a:pt x="0" y="63"/>
                    <a:pt x="31" y="94"/>
                    <a:pt x="62" y="94"/>
                  </a:cubicBezTo>
                  <a:cubicBezTo>
                    <a:pt x="93" y="94"/>
                    <a:pt x="125" y="125"/>
                    <a:pt x="156" y="157"/>
                  </a:cubicBezTo>
                  <a:cubicBezTo>
                    <a:pt x="156" y="157"/>
                    <a:pt x="187" y="157"/>
                    <a:pt x="218" y="157"/>
                  </a:cubicBezTo>
                  <a:cubicBezTo>
                    <a:pt x="250" y="125"/>
                    <a:pt x="250" y="94"/>
                    <a:pt x="218" y="63"/>
                  </a:cubicBezTo>
                  <a:cubicBezTo>
                    <a:pt x="187" y="63"/>
                    <a:pt x="125" y="32"/>
                    <a:pt x="93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69" name="Freeform 65"/>
            <p:cNvSpPr>
              <a:spLocks noChangeArrowheads="1"/>
            </p:cNvSpPr>
            <p:nvPr/>
          </p:nvSpPr>
          <p:spPr bwMode="auto">
            <a:xfrm>
              <a:off x="363" y="3400"/>
              <a:ext cx="99" cy="42"/>
            </a:xfrm>
            <a:custGeom>
              <a:avLst/>
              <a:gdLst>
                <a:gd name="T0" fmla="*/ 313 w 439"/>
                <a:gd name="T1" fmla="*/ 125 h 189"/>
                <a:gd name="T2" fmla="*/ 313 w 439"/>
                <a:gd name="T3" fmla="*/ 125 h 189"/>
                <a:gd name="T4" fmla="*/ 219 w 439"/>
                <a:gd name="T5" fmla="*/ 31 h 189"/>
                <a:gd name="T6" fmla="*/ 94 w 439"/>
                <a:gd name="T7" fmla="*/ 0 h 189"/>
                <a:gd name="T8" fmla="*/ 0 w 439"/>
                <a:gd name="T9" fmla="*/ 63 h 189"/>
                <a:gd name="T10" fmla="*/ 94 w 439"/>
                <a:gd name="T11" fmla="*/ 125 h 189"/>
                <a:gd name="T12" fmla="*/ 188 w 439"/>
                <a:gd name="T13" fmla="*/ 156 h 189"/>
                <a:gd name="T14" fmla="*/ 250 w 439"/>
                <a:gd name="T15" fmla="*/ 188 h 189"/>
                <a:gd name="T16" fmla="*/ 375 w 439"/>
                <a:gd name="T17" fmla="*/ 188 h 189"/>
                <a:gd name="T18" fmla="*/ 406 w 439"/>
                <a:gd name="T19" fmla="*/ 156 h 189"/>
                <a:gd name="T20" fmla="*/ 313 w 439"/>
                <a:gd name="T2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89">
                  <a:moveTo>
                    <a:pt x="313" y="125"/>
                  </a:moveTo>
                  <a:lnTo>
                    <a:pt x="313" y="125"/>
                  </a:lnTo>
                  <a:cubicBezTo>
                    <a:pt x="281" y="94"/>
                    <a:pt x="250" y="63"/>
                    <a:pt x="219" y="31"/>
                  </a:cubicBezTo>
                  <a:cubicBezTo>
                    <a:pt x="219" y="31"/>
                    <a:pt x="156" y="0"/>
                    <a:pt x="94" y="0"/>
                  </a:cubicBezTo>
                  <a:cubicBezTo>
                    <a:pt x="31" y="0"/>
                    <a:pt x="0" y="31"/>
                    <a:pt x="0" y="63"/>
                  </a:cubicBezTo>
                  <a:cubicBezTo>
                    <a:pt x="31" y="94"/>
                    <a:pt x="63" y="125"/>
                    <a:pt x="94" y="125"/>
                  </a:cubicBezTo>
                  <a:cubicBezTo>
                    <a:pt x="94" y="125"/>
                    <a:pt x="125" y="125"/>
                    <a:pt x="188" y="156"/>
                  </a:cubicBezTo>
                  <a:cubicBezTo>
                    <a:pt x="219" y="156"/>
                    <a:pt x="250" y="156"/>
                    <a:pt x="250" y="188"/>
                  </a:cubicBezTo>
                  <a:cubicBezTo>
                    <a:pt x="281" y="188"/>
                    <a:pt x="313" y="188"/>
                    <a:pt x="375" y="188"/>
                  </a:cubicBezTo>
                  <a:cubicBezTo>
                    <a:pt x="406" y="188"/>
                    <a:pt x="438" y="156"/>
                    <a:pt x="406" y="156"/>
                  </a:cubicBezTo>
                  <a:cubicBezTo>
                    <a:pt x="375" y="156"/>
                    <a:pt x="344" y="125"/>
                    <a:pt x="313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</p:grpSp>
      <p:sp>
        <p:nvSpPr>
          <p:cNvPr id="7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9360363" y="2084851"/>
            <a:ext cx="2304256" cy="768085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1067"/>
              </a:spcBef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9360363" y="3429000"/>
            <a:ext cx="2304256" cy="768085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1067"/>
              </a:spcBef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4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9360363" y="4773150"/>
            <a:ext cx="2304256" cy="768085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1067"/>
              </a:spcBef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6" name="Oval 75"/>
          <p:cNvSpPr/>
          <p:nvPr userDrawn="1"/>
        </p:nvSpPr>
        <p:spPr bwMode="auto">
          <a:xfrm>
            <a:off x="8496267" y="2084851"/>
            <a:ext cx="801536" cy="801432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21927" tIns="60963" rIns="121927" bIns="609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2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66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7" name="Oval 76"/>
          <p:cNvSpPr/>
          <p:nvPr userDrawn="1"/>
        </p:nvSpPr>
        <p:spPr bwMode="auto">
          <a:xfrm>
            <a:off x="8496267" y="3429000"/>
            <a:ext cx="801536" cy="801432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21927" tIns="60963" rIns="121927" bIns="609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2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66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8" name="Oval 77"/>
          <p:cNvSpPr/>
          <p:nvPr userDrawn="1"/>
        </p:nvSpPr>
        <p:spPr bwMode="auto">
          <a:xfrm>
            <a:off x="8496267" y="4773149"/>
            <a:ext cx="801536" cy="801432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21927" tIns="60963" rIns="121927" bIns="609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2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66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1" name="Freeform 96"/>
          <p:cNvSpPr>
            <a:spLocks noChangeArrowheads="1"/>
          </p:cNvSpPr>
          <p:nvPr userDrawn="1"/>
        </p:nvSpPr>
        <p:spPr bwMode="auto">
          <a:xfrm>
            <a:off x="1325509" y="3632739"/>
            <a:ext cx="354000" cy="564347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 dirty="0"/>
          </a:p>
        </p:txBody>
      </p:sp>
      <p:sp>
        <p:nvSpPr>
          <p:cNvPr id="89" name="Freeform 52"/>
          <p:cNvSpPr>
            <a:spLocks noChangeArrowheads="1"/>
          </p:cNvSpPr>
          <p:nvPr userDrawn="1"/>
        </p:nvSpPr>
        <p:spPr bwMode="auto">
          <a:xfrm>
            <a:off x="8688288" y="3621022"/>
            <a:ext cx="412315" cy="354637"/>
          </a:xfrm>
          <a:custGeom>
            <a:avLst/>
            <a:gdLst>
              <a:gd name="T0" fmla="*/ 1026 w 1103"/>
              <a:gd name="T1" fmla="*/ 57 h 950"/>
              <a:gd name="T2" fmla="*/ 1102 w 1103"/>
              <a:gd name="T3" fmla="*/ 247 h 950"/>
              <a:gd name="T4" fmla="*/ 912 w 1103"/>
              <a:gd name="T5" fmla="*/ 323 h 950"/>
              <a:gd name="T6" fmla="*/ 836 w 1103"/>
              <a:gd name="T7" fmla="*/ 949 h 950"/>
              <a:gd name="T8" fmla="*/ 190 w 1103"/>
              <a:gd name="T9" fmla="*/ 873 h 950"/>
              <a:gd name="T10" fmla="*/ 76 w 1103"/>
              <a:gd name="T11" fmla="*/ 323 h 950"/>
              <a:gd name="T12" fmla="*/ 0 w 1103"/>
              <a:gd name="T13" fmla="*/ 133 h 950"/>
              <a:gd name="T14" fmla="*/ 323 w 1103"/>
              <a:gd name="T15" fmla="*/ 57 h 950"/>
              <a:gd name="T16" fmla="*/ 380 w 1103"/>
              <a:gd name="T17" fmla="*/ 0 h 950"/>
              <a:gd name="T18" fmla="*/ 456 w 1103"/>
              <a:gd name="T19" fmla="*/ 57 h 950"/>
              <a:gd name="T20" fmla="*/ 665 w 1103"/>
              <a:gd name="T21" fmla="*/ 57 h 950"/>
              <a:gd name="T22" fmla="*/ 703 w 1103"/>
              <a:gd name="T23" fmla="*/ 0 h 950"/>
              <a:gd name="T24" fmla="*/ 779 w 1103"/>
              <a:gd name="T25" fmla="*/ 57 h 950"/>
              <a:gd name="T26" fmla="*/ 1026 w 1103"/>
              <a:gd name="T27" fmla="*/ 57 h 950"/>
              <a:gd name="T28" fmla="*/ 475 w 1103"/>
              <a:gd name="T29" fmla="*/ 436 h 950"/>
              <a:gd name="T30" fmla="*/ 361 w 1103"/>
              <a:gd name="T31" fmla="*/ 436 h 950"/>
              <a:gd name="T32" fmla="*/ 475 w 1103"/>
              <a:gd name="T33" fmla="*/ 436 h 950"/>
              <a:gd name="T34" fmla="*/ 475 w 1103"/>
              <a:gd name="T35" fmla="*/ 551 h 950"/>
              <a:gd name="T36" fmla="*/ 361 w 1103"/>
              <a:gd name="T37" fmla="*/ 551 h 950"/>
              <a:gd name="T38" fmla="*/ 475 w 1103"/>
              <a:gd name="T39" fmla="*/ 551 h 950"/>
              <a:gd name="T40" fmla="*/ 475 w 1103"/>
              <a:gd name="T41" fmla="*/ 684 h 950"/>
              <a:gd name="T42" fmla="*/ 361 w 1103"/>
              <a:gd name="T43" fmla="*/ 684 h 950"/>
              <a:gd name="T44" fmla="*/ 475 w 1103"/>
              <a:gd name="T45" fmla="*/ 684 h 950"/>
              <a:gd name="T46" fmla="*/ 475 w 1103"/>
              <a:gd name="T47" fmla="*/ 816 h 950"/>
              <a:gd name="T48" fmla="*/ 361 w 1103"/>
              <a:gd name="T49" fmla="*/ 816 h 950"/>
              <a:gd name="T50" fmla="*/ 475 w 1103"/>
              <a:gd name="T51" fmla="*/ 816 h 950"/>
              <a:gd name="T52" fmla="*/ 608 w 1103"/>
              <a:gd name="T53" fmla="*/ 436 h 950"/>
              <a:gd name="T54" fmla="*/ 494 w 1103"/>
              <a:gd name="T55" fmla="*/ 436 h 950"/>
              <a:gd name="T56" fmla="*/ 608 w 1103"/>
              <a:gd name="T57" fmla="*/ 436 h 950"/>
              <a:gd name="T58" fmla="*/ 608 w 1103"/>
              <a:gd name="T59" fmla="*/ 551 h 950"/>
              <a:gd name="T60" fmla="*/ 494 w 1103"/>
              <a:gd name="T61" fmla="*/ 551 h 950"/>
              <a:gd name="T62" fmla="*/ 608 w 1103"/>
              <a:gd name="T63" fmla="*/ 551 h 950"/>
              <a:gd name="T64" fmla="*/ 608 w 1103"/>
              <a:gd name="T65" fmla="*/ 684 h 950"/>
              <a:gd name="T66" fmla="*/ 494 w 1103"/>
              <a:gd name="T67" fmla="*/ 684 h 950"/>
              <a:gd name="T68" fmla="*/ 608 w 1103"/>
              <a:gd name="T69" fmla="*/ 684 h 950"/>
              <a:gd name="T70" fmla="*/ 608 w 1103"/>
              <a:gd name="T71" fmla="*/ 816 h 950"/>
              <a:gd name="T72" fmla="*/ 494 w 1103"/>
              <a:gd name="T73" fmla="*/ 816 h 950"/>
              <a:gd name="T74" fmla="*/ 608 w 1103"/>
              <a:gd name="T75" fmla="*/ 816 h 950"/>
              <a:gd name="T76" fmla="*/ 741 w 1103"/>
              <a:gd name="T77" fmla="*/ 436 h 950"/>
              <a:gd name="T78" fmla="*/ 627 w 1103"/>
              <a:gd name="T79" fmla="*/ 436 h 950"/>
              <a:gd name="T80" fmla="*/ 741 w 1103"/>
              <a:gd name="T81" fmla="*/ 436 h 950"/>
              <a:gd name="T82" fmla="*/ 741 w 1103"/>
              <a:gd name="T83" fmla="*/ 551 h 950"/>
              <a:gd name="T84" fmla="*/ 627 w 1103"/>
              <a:gd name="T85" fmla="*/ 551 h 950"/>
              <a:gd name="T86" fmla="*/ 741 w 1103"/>
              <a:gd name="T87" fmla="*/ 551 h 950"/>
              <a:gd name="T88" fmla="*/ 741 w 1103"/>
              <a:gd name="T89" fmla="*/ 684 h 950"/>
              <a:gd name="T90" fmla="*/ 627 w 1103"/>
              <a:gd name="T91" fmla="*/ 684 h 950"/>
              <a:gd name="T92" fmla="*/ 741 w 1103"/>
              <a:gd name="T93" fmla="*/ 684 h 950"/>
              <a:gd name="T94" fmla="*/ 741 w 1103"/>
              <a:gd name="T95" fmla="*/ 816 h 950"/>
              <a:gd name="T96" fmla="*/ 627 w 1103"/>
              <a:gd name="T97" fmla="*/ 816 h 950"/>
              <a:gd name="T98" fmla="*/ 741 w 1103"/>
              <a:gd name="T99" fmla="*/ 816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03" h="950">
                <a:moveTo>
                  <a:pt x="1026" y="57"/>
                </a:moveTo>
                <a:lnTo>
                  <a:pt x="1026" y="57"/>
                </a:lnTo>
                <a:cubicBezTo>
                  <a:pt x="1064" y="57"/>
                  <a:pt x="1102" y="95"/>
                  <a:pt x="1102" y="133"/>
                </a:cubicBezTo>
                <a:cubicBezTo>
                  <a:pt x="1102" y="247"/>
                  <a:pt x="1102" y="247"/>
                  <a:pt x="1102" y="247"/>
                </a:cubicBezTo>
                <a:cubicBezTo>
                  <a:pt x="1102" y="304"/>
                  <a:pt x="1064" y="323"/>
                  <a:pt x="1026" y="323"/>
                </a:cubicBezTo>
                <a:cubicBezTo>
                  <a:pt x="912" y="323"/>
                  <a:pt x="912" y="323"/>
                  <a:pt x="912" y="323"/>
                </a:cubicBezTo>
                <a:cubicBezTo>
                  <a:pt x="912" y="323"/>
                  <a:pt x="912" y="323"/>
                  <a:pt x="912" y="873"/>
                </a:cubicBezTo>
                <a:cubicBezTo>
                  <a:pt x="912" y="930"/>
                  <a:pt x="893" y="949"/>
                  <a:pt x="836" y="949"/>
                </a:cubicBezTo>
                <a:cubicBezTo>
                  <a:pt x="266" y="949"/>
                  <a:pt x="266" y="949"/>
                  <a:pt x="266" y="949"/>
                </a:cubicBezTo>
                <a:cubicBezTo>
                  <a:pt x="228" y="949"/>
                  <a:pt x="190" y="930"/>
                  <a:pt x="190" y="873"/>
                </a:cubicBezTo>
                <a:cubicBezTo>
                  <a:pt x="190" y="323"/>
                  <a:pt x="190" y="323"/>
                  <a:pt x="190" y="323"/>
                </a:cubicBezTo>
                <a:cubicBezTo>
                  <a:pt x="76" y="323"/>
                  <a:pt x="76" y="323"/>
                  <a:pt x="76" y="323"/>
                </a:cubicBezTo>
                <a:cubicBezTo>
                  <a:pt x="39" y="323"/>
                  <a:pt x="0" y="304"/>
                  <a:pt x="0" y="24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95"/>
                  <a:pt x="39" y="57"/>
                  <a:pt x="76" y="57"/>
                </a:cubicBezTo>
                <a:cubicBezTo>
                  <a:pt x="323" y="57"/>
                  <a:pt x="323" y="57"/>
                  <a:pt x="323" y="57"/>
                </a:cubicBezTo>
                <a:lnTo>
                  <a:pt x="323" y="57"/>
                </a:lnTo>
                <a:cubicBezTo>
                  <a:pt x="323" y="19"/>
                  <a:pt x="361" y="0"/>
                  <a:pt x="380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18" y="0"/>
                  <a:pt x="456" y="19"/>
                  <a:pt x="456" y="57"/>
                </a:cubicBezTo>
                <a:lnTo>
                  <a:pt x="456" y="57"/>
                </a:lnTo>
                <a:cubicBezTo>
                  <a:pt x="665" y="57"/>
                  <a:pt x="665" y="57"/>
                  <a:pt x="665" y="57"/>
                </a:cubicBezTo>
                <a:lnTo>
                  <a:pt x="665" y="57"/>
                </a:lnTo>
                <a:cubicBezTo>
                  <a:pt x="665" y="19"/>
                  <a:pt x="684" y="0"/>
                  <a:pt x="703" y="0"/>
                </a:cubicBezTo>
                <a:cubicBezTo>
                  <a:pt x="722" y="0"/>
                  <a:pt x="722" y="0"/>
                  <a:pt x="722" y="0"/>
                </a:cubicBezTo>
                <a:cubicBezTo>
                  <a:pt x="760" y="0"/>
                  <a:pt x="779" y="19"/>
                  <a:pt x="779" y="57"/>
                </a:cubicBezTo>
                <a:lnTo>
                  <a:pt x="779" y="57"/>
                </a:lnTo>
                <a:lnTo>
                  <a:pt x="1026" y="57"/>
                </a:lnTo>
                <a:close/>
                <a:moveTo>
                  <a:pt x="475" y="436"/>
                </a:moveTo>
                <a:lnTo>
                  <a:pt x="475" y="436"/>
                </a:lnTo>
                <a:cubicBezTo>
                  <a:pt x="475" y="399"/>
                  <a:pt x="437" y="380"/>
                  <a:pt x="418" y="380"/>
                </a:cubicBezTo>
                <a:cubicBezTo>
                  <a:pt x="399" y="380"/>
                  <a:pt x="361" y="399"/>
                  <a:pt x="361" y="436"/>
                </a:cubicBezTo>
                <a:cubicBezTo>
                  <a:pt x="361" y="456"/>
                  <a:pt x="399" y="475"/>
                  <a:pt x="418" y="475"/>
                </a:cubicBezTo>
                <a:cubicBezTo>
                  <a:pt x="437" y="475"/>
                  <a:pt x="475" y="456"/>
                  <a:pt x="475" y="436"/>
                </a:cubicBezTo>
                <a:close/>
                <a:moveTo>
                  <a:pt x="475" y="551"/>
                </a:moveTo>
                <a:lnTo>
                  <a:pt x="475" y="551"/>
                </a:lnTo>
                <a:cubicBezTo>
                  <a:pt x="475" y="532"/>
                  <a:pt x="437" y="512"/>
                  <a:pt x="418" y="512"/>
                </a:cubicBezTo>
                <a:cubicBezTo>
                  <a:pt x="399" y="512"/>
                  <a:pt x="361" y="532"/>
                  <a:pt x="361" y="551"/>
                </a:cubicBezTo>
                <a:cubicBezTo>
                  <a:pt x="361" y="588"/>
                  <a:pt x="399" y="608"/>
                  <a:pt x="418" y="608"/>
                </a:cubicBezTo>
                <a:cubicBezTo>
                  <a:pt x="437" y="608"/>
                  <a:pt x="475" y="588"/>
                  <a:pt x="475" y="551"/>
                </a:cubicBezTo>
                <a:close/>
                <a:moveTo>
                  <a:pt x="475" y="684"/>
                </a:moveTo>
                <a:lnTo>
                  <a:pt x="475" y="684"/>
                </a:lnTo>
                <a:cubicBezTo>
                  <a:pt x="475" y="664"/>
                  <a:pt x="437" y="645"/>
                  <a:pt x="418" y="645"/>
                </a:cubicBezTo>
                <a:cubicBezTo>
                  <a:pt x="399" y="645"/>
                  <a:pt x="361" y="664"/>
                  <a:pt x="361" y="684"/>
                </a:cubicBezTo>
                <a:cubicBezTo>
                  <a:pt x="361" y="721"/>
                  <a:pt x="399" y="740"/>
                  <a:pt x="418" y="740"/>
                </a:cubicBezTo>
                <a:cubicBezTo>
                  <a:pt x="437" y="740"/>
                  <a:pt x="475" y="721"/>
                  <a:pt x="475" y="684"/>
                </a:cubicBezTo>
                <a:close/>
                <a:moveTo>
                  <a:pt x="475" y="816"/>
                </a:moveTo>
                <a:lnTo>
                  <a:pt x="475" y="816"/>
                </a:lnTo>
                <a:cubicBezTo>
                  <a:pt x="475" y="778"/>
                  <a:pt x="437" y="760"/>
                  <a:pt x="418" y="760"/>
                </a:cubicBezTo>
                <a:cubicBezTo>
                  <a:pt x="399" y="760"/>
                  <a:pt x="361" y="778"/>
                  <a:pt x="361" y="816"/>
                </a:cubicBezTo>
                <a:cubicBezTo>
                  <a:pt x="361" y="836"/>
                  <a:pt x="399" y="854"/>
                  <a:pt x="418" y="854"/>
                </a:cubicBezTo>
                <a:cubicBezTo>
                  <a:pt x="437" y="854"/>
                  <a:pt x="475" y="836"/>
                  <a:pt x="475" y="816"/>
                </a:cubicBezTo>
                <a:close/>
                <a:moveTo>
                  <a:pt x="608" y="436"/>
                </a:moveTo>
                <a:lnTo>
                  <a:pt x="608" y="436"/>
                </a:lnTo>
                <a:cubicBezTo>
                  <a:pt x="608" y="399"/>
                  <a:pt x="570" y="380"/>
                  <a:pt x="551" y="380"/>
                </a:cubicBezTo>
                <a:cubicBezTo>
                  <a:pt x="532" y="380"/>
                  <a:pt x="494" y="399"/>
                  <a:pt x="494" y="436"/>
                </a:cubicBezTo>
                <a:cubicBezTo>
                  <a:pt x="494" y="456"/>
                  <a:pt x="532" y="475"/>
                  <a:pt x="551" y="475"/>
                </a:cubicBezTo>
                <a:cubicBezTo>
                  <a:pt x="570" y="475"/>
                  <a:pt x="608" y="456"/>
                  <a:pt x="608" y="436"/>
                </a:cubicBezTo>
                <a:close/>
                <a:moveTo>
                  <a:pt x="608" y="551"/>
                </a:moveTo>
                <a:lnTo>
                  <a:pt x="608" y="551"/>
                </a:lnTo>
                <a:cubicBezTo>
                  <a:pt x="608" y="532"/>
                  <a:pt x="570" y="512"/>
                  <a:pt x="551" y="512"/>
                </a:cubicBezTo>
                <a:cubicBezTo>
                  <a:pt x="532" y="512"/>
                  <a:pt x="494" y="532"/>
                  <a:pt x="494" y="551"/>
                </a:cubicBezTo>
                <a:cubicBezTo>
                  <a:pt x="494" y="588"/>
                  <a:pt x="532" y="608"/>
                  <a:pt x="551" y="608"/>
                </a:cubicBezTo>
                <a:cubicBezTo>
                  <a:pt x="570" y="608"/>
                  <a:pt x="608" y="588"/>
                  <a:pt x="608" y="551"/>
                </a:cubicBezTo>
                <a:close/>
                <a:moveTo>
                  <a:pt x="608" y="684"/>
                </a:moveTo>
                <a:lnTo>
                  <a:pt x="608" y="684"/>
                </a:lnTo>
                <a:cubicBezTo>
                  <a:pt x="608" y="664"/>
                  <a:pt x="570" y="645"/>
                  <a:pt x="551" y="645"/>
                </a:cubicBezTo>
                <a:cubicBezTo>
                  <a:pt x="532" y="645"/>
                  <a:pt x="494" y="664"/>
                  <a:pt x="494" y="684"/>
                </a:cubicBezTo>
                <a:cubicBezTo>
                  <a:pt x="494" y="721"/>
                  <a:pt x="532" y="740"/>
                  <a:pt x="551" y="740"/>
                </a:cubicBezTo>
                <a:cubicBezTo>
                  <a:pt x="570" y="740"/>
                  <a:pt x="608" y="721"/>
                  <a:pt x="608" y="684"/>
                </a:cubicBezTo>
                <a:close/>
                <a:moveTo>
                  <a:pt x="608" y="816"/>
                </a:moveTo>
                <a:lnTo>
                  <a:pt x="608" y="816"/>
                </a:lnTo>
                <a:cubicBezTo>
                  <a:pt x="608" y="778"/>
                  <a:pt x="570" y="760"/>
                  <a:pt x="551" y="760"/>
                </a:cubicBezTo>
                <a:cubicBezTo>
                  <a:pt x="532" y="760"/>
                  <a:pt x="494" y="778"/>
                  <a:pt x="494" y="816"/>
                </a:cubicBezTo>
                <a:cubicBezTo>
                  <a:pt x="494" y="836"/>
                  <a:pt x="532" y="854"/>
                  <a:pt x="551" y="854"/>
                </a:cubicBezTo>
                <a:cubicBezTo>
                  <a:pt x="570" y="854"/>
                  <a:pt x="608" y="836"/>
                  <a:pt x="608" y="816"/>
                </a:cubicBezTo>
                <a:close/>
                <a:moveTo>
                  <a:pt x="741" y="436"/>
                </a:moveTo>
                <a:lnTo>
                  <a:pt x="741" y="436"/>
                </a:lnTo>
                <a:cubicBezTo>
                  <a:pt x="741" y="399"/>
                  <a:pt x="722" y="380"/>
                  <a:pt x="684" y="380"/>
                </a:cubicBezTo>
                <a:cubicBezTo>
                  <a:pt x="665" y="380"/>
                  <a:pt x="627" y="399"/>
                  <a:pt x="627" y="436"/>
                </a:cubicBezTo>
                <a:cubicBezTo>
                  <a:pt x="627" y="456"/>
                  <a:pt x="665" y="475"/>
                  <a:pt x="684" y="475"/>
                </a:cubicBezTo>
                <a:cubicBezTo>
                  <a:pt x="722" y="475"/>
                  <a:pt x="741" y="456"/>
                  <a:pt x="741" y="436"/>
                </a:cubicBezTo>
                <a:close/>
                <a:moveTo>
                  <a:pt x="741" y="551"/>
                </a:moveTo>
                <a:lnTo>
                  <a:pt x="741" y="551"/>
                </a:lnTo>
                <a:cubicBezTo>
                  <a:pt x="741" y="532"/>
                  <a:pt x="722" y="512"/>
                  <a:pt x="684" y="512"/>
                </a:cubicBezTo>
                <a:cubicBezTo>
                  <a:pt x="665" y="512"/>
                  <a:pt x="627" y="532"/>
                  <a:pt x="627" y="551"/>
                </a:cubicBezTo>
                <a:cubicBezTo>
                  <a:pt x="627" y="588"/>
                  <a:pt x="665" y="608"/>
                  <a:pt x="684" y="608"/>
                </a:cubicBezTo>
                <a:cubicBezTo>
                  <a:pt x="722" y="608"/>
                  <a:pt x="741" y="588"/>
                  <a:pt x="741" y="551"/>
                </a:cubicBezTo>
                <a:close/>
                <a:moveTo>
                  <a:pt x="741" y="684"/>
                </a:moveTo>
                <a:lnTo>
                  <a:pt x="741" y="684"/>
                </a:lnTo>
                <a:cubicBezTo>
                  <a:pt x="741" y="664"/>
                  <a:pt x="722" y="645"/>
                  <a:pt x="684" y="645"/>
                </a:cubicBezTo>
                <a:cubicBezTo>
                  <a:pt x="665" y="645"/>
                  <a:pt x="627" y="664"/>
                  <a:pt x="627" y="684"/>
                </a:cubicBezTo>
                <a:cubicBezTo>
                  <a:pt x="627" y="721"/>
                  <a:pt x="665" y="740"/>
                  <a:pt x="684" y="740"/>
                </a:cubicBezTo>
                <a:cubicBezTo>
                  <a:pt x="722" y="740"/>
                  <a:pt x="741" y="721"/>
                  <a:pt x="741" y="684"/>
                </a:cubicBezTo>
                <a:close/>
                <a:moveTo>
                  <a:pt x="741" y="816"/>
                </a:moveTo>
                <a:lnTo>
                  <a:pt x="741" y="816"/>
                </a:lnTo>
                <a:cubicBezTo>
                  <a:pt x="741" y="778"/>
                  <a:pt x="722" y="760"/>
                  <a:pt x="684" y="760"/>
                </a:cubicBezTo>
                <a:cubicBezTo>
                  <a:pt x="665" y="760"/>
                  <a:pt x="627" y="778"/>
                  <a:pt x="627" y="816"/>
                </a:cubicBezTo>
                <a:cubicBezTo>
                  <a:pt x="627" y="836"/>
                  <a:pt x="665" y="854"/>
                  <a:pt x="684" y="854"/>
                </a:cubicBezTo>
                <a:cubicBezTo>
                  <a:pt x="722" y="854"/>
                  <a:pt x="741" y="836"/>
                  <a:pt x="741" y="8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45708" tIns="22853" rIns="45708" bIns="22853" anchor="ctr"/>
          <a:lstStyle/>
          <a:p>
            <a:endParaRPr lang="en-US" sz="2800" dirty="0"/>
          </a:p>
        </p:txBody>
      </p:sp>
      <p:sp>
        <p:nvSpPr>
          <p:cNvPr id="90" name="Freeform 3"/>
          <p:cNvSpPr>
            <a:spLocks noChangeArrowheads="1"/>
          </p:cNvSpPr>
          <p:nvPr userDrawn="1"/>
        </p:nvSpPr>
        <p:spPr bwMode="auto">
          <a:xfrm>
            <a:off x="8629405" y="4937661"/>
            <a:ext cx="538936" cy="462032"/>
          </a:xfrm>
          <a:custGeom>
            <a:avLst/>
            <a:gdLst>
              <a:gd name="T0" fmla="*/ 11981 w 12259"/>
              <a:gd name="T1" fmla="*/ 0 h 10507"/>
              <a:gd name="T2" fmla="*/ 11981 w 12259"/>
              <a:gd name="T3" fmla="*/ 0 h 10507"/>
              <a:gd name="T4" fmla="*/ 246 w 12259"/>
              <a:gd name="T5" fmla="*/ 0 h 10507"/>
              <a:gd name="T6" fmla="*/ 0 w 12259"/>
              <a:gd name="T7" fmla="*/ 278 h 10507"/>
              <a:gd name="T8" fmla="*/ 0 w 12259"/>
              <a:gd name="T9" fmla="*/ 8103 h 10507"/>
              <a:gd name="T10" fmla="*/ 246 w 12259"/>
              <a:gd name="T11" fmla="*/ 8380 h 10507"/>
              <a:gd name="T12" fmla="*/ 4682 w 12259"/>
              <a:gd name="T13" fmla="*/ 8380 h 10507"/>
              <a:gd name="T14" fmla="*/ 4589 w 12259"/>
              <a:gd name="T15" fmla="*/ 9520 h 10507"/>
              <a:gd name="T16" fmla="*/ 4466 w 12259"/>
              <a:gd name="T17" fmla="*/ 9951 h 10507"/>
              <a:gd name="T18" fmla="*/ 4004 w 12259"/>
              <a:gd name="T19" fmla="*/ 10321 h 10507"/>
              <a:gd name="T20" fmla="*/ 4127 w 12259"/>
              <a:gd name="T21" fmla="*/ 10474 h 10507"/>
              <a:gd name="T22" fmla="*/ 6098 w 12259"/>
              <a:gd name="T23" fmla="*/ 10506 h 10507"/>
              <a:gd name="T24" fmla="*/ 8100 w 12259"/>
              <a:gd name="T25" fmla="*/ 10474 h 10507"/>
              <a:gd name="T26" fmla="*/ 8224 w 12259"/>
              <a:gd name="T27" fmla="*/ 10321 h 10507"/>
              <a:gd name="T28" fmla="*/ 7761 w 12259"/>
              <a:gd name="T29" fmla="*/ 9951 h 10507"/>
              <a:gd name="T30" fmla="*/ 7607 w 12259"/>
              <a:gd name="T31" fmla="*/ 9520 h 10507"/>
              <a:gd name="T32" fmla="*/ 7545 w 12259"/>
              <a:gd name="T33" fmla="*/ 8380 h 10507"/>
              <a:gd name="T34" fmla="*/ 11981 w 12259"/>
              <a:gd name="T35" fmla="*/ 8380 h 10507"/>
              <a:gd name="T36" fmla="*/ 12258 w 12259"/>
              <a:gd name="T37" fmla="*/ 8103 h 10507"/>
              <a:gd name="T38" fmla="*/ 12258 w 12259"/>
              <a:gd name="T39" fmla="*/ 278 h 10507"/>
              <a:gd name="T40" fmla="*/ 11981 w 12259"/>
              <a:gd name="T41" fmla="*/ 0 h 10507"/>
              <a:gd name="T42" fmla="*/ 11797 w 12259"/>
              <a:gd name="T43" fmla="*/ 7795 h 10507"/>
              <a:gd name="T44" fmla="*/ 11797 w 12259"/>
              <a:gd name="T45" fmla="*/ 7795 h 10507"/>
              <a:gd name="T46" fmla="*/ 430 w 12259"/>
              <a:gd name="T47" fmla="*/ 7795 h 10507"/>
              <a:gd name="T48" fmla="*/ 430 w 12259"/>
              <a:gd name="T49" fmla="*/ 586 h 10507"/>
              <a:gd name="T50" fmla="*/ 11797 w 12259"/>
              <a:gd name="T51" fmla="*/ 586 h 10507"/>
              <a:gd name="T52" fmla="*/ 11797 w 12259"/>
              <a:gd name="T53" fmla="*/ 7795 h 10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259" h="10507">
                <a:moveTo>
                  <a:pt x="11981" y="0"/>
                </a:moveTo>
                <a:lnTo>
                  <a:pt x="11981" y="0"/>
                </a:lnTo>
                <a:cubicBezTo>
                  <a:pt x="246" y="0"/>
                  <a:pt x="246" y="0"/>
                  <a:pt x="246" y="0"/>
                </a:cubicBezTo>
                <a:cubicBezTo>
                  <a:pt x="123" y="0"/>
                  <a:pt x="0" y="124"/>
                  <a:pt x="0" y="278"/>
                </a:cubicBezTo>
                <a:cubicBezTo>
                  <a:pt x="0" y="8103"/>
                  <a:pt x="0" y="8103"/>
                  <a:pt x="0" y="8103"/>
                </a:cubicBezTo>
                <a:cubicBezTo>
                  <a:pt x="0" y="8256"/>
                  <a:pt x="123" y="8380"/>
                  <a:pt x="246" y="8380"/>
                </a:cubicBezTo>
                <a:cubicBezTo>
                  <a:pt x="4682" y="8380"/>
                  <a:pt x="4682" y="8380"/>
                  <a:pt x="4682" y="8380"/>
                </a:cubicBezTo>
                <a:cubicBezTo>
                  <a:pt x="4589" y="9520"/>
                  <a:pt x="4589" y="9520"/>
                  <a:pt x="4589" y="9520"/>
                </a:cubicBezTo>
                <a:cubicBezTo>
                  <a:pt x="4589" y="9520"/>
                  <a:pt x="4559" y="9858"/>
                  <a:pt x="4466" y="9951"/>
                </a:cubicBezTo>
                <a:cubicBezTo>
                  <a:pt x="4343" y="10074"/>
                  <a:pt x="4035" y="10260"/>
                  <a:pt x="4004" y="10321"/>
                </a:cubicBezTo>
                <a:cubicBezTo>
                  <a:pt x="3973" y="10413"/>
                  <a:pt x="3973" y="10444"/>
                  <a:pt x="4127" y="10474"/>
                </a:cubicBezTo>
                <a:cubicBezTo>
                  <a:pt x="4189" y="10506"/>
                  <a:pt x="5175" y="10506"/>
                  <a:pt x="6098" y="10506"/>
                </a:cubicBezTo>
                <a:cubicBezTo>
                  <a:pt x="7052" y="10506"/>
                  <a:pt x="8008" y="10506"/>
                  <a:pt x="8100" y="10474"/>
                </a:cubicBezTo>
                <a:cubicBezTo>
                  <a:pt x="8224" y="10444"/>
                  <a:pt x="8254" y="10413"/>
                  <a:pt x="8224" y="10321"/>
                </a:cubicBezTo>
                <a:cubicBezTo>
                  <a:pt x="8192" y="10260"/>
                  <a:pt x="7854" y="10074"/>
                  <a:pt x="7761" y="9951"/>
                </a:cubicBezTo>
                <a:cubicBezTo>
                  <a:pt x="7669" y="9858"/>
                  <a:pt x="7607" y="9520"/>
                  <a:pt x="7607" y="9520"/>
                </a:cubicBezTo>
                <a:cubicBezTo>
                  <a:pt x="7545" y="8380"/>
                  <a:pt x="7545" y="8380"/>
                  <a:pt x="7545" y="8380"/>
                </a:cubicBezTo>
                <a:cubicBezTo>
                  <a:pt x="11981" y="8380"/>
                  <a:pt x="11981" y="8380"/>
                  <a:pt x="11981" y="8380"/>
                </a:cubicBezTo>
                <a:cubicBezTo>
                  <a:pt x="12135" y="8380"/>
                  <a:pt x="12258" y="8256"/>
                  <a:pt x="12258" y="8103"/>
                </a:cubicBezTo>
                <a:cubicBezTo>
                  <a:pt x="12258" y="278"/>
                  <a:pt x="12258" y="278"/>
                  <a:pt x="12258" y="278"/>
                </a:cubicBezTo>
                <a:cubicBezTo>
                  <a:pt x="12258" y="124"/>
                  <a:pt x="12135" y="0"/>
                  <a:pt x="11981" y="0"/>
                </a:cubicBezTo>
                <a:close/>
                <a:moveTo>
                  <a:pt x="11797" y="7795"/>
                </a:moveTo>
                <a:lnTo>
                  <a:pt x="11797" y="7795"/>
                </a:lnTo>
                <a:cubicBezTo>
                  <a:pt x="430" y="7795"/>
                  <a:pt x="430" y="7795"/>
                  <a:pt x="430" y="7795"/>
                </a:cubicBezTo>
                <a:cubicBezTo>
                  <a:pt x="430" y="586"/>
                  <a:pt x="430" y="586"/>
                  <a:pt x="430" y="586"/>
                </a:cubicBezTo>
                <a:cubicBezTo>
                  <a:pt x="11797" y="586"/>
                  <a:pt x="11797" y="586"/>
                  <a:pt x="11797" y="586"/>
                </a:cubicBezTo>
                <a:lnTo>
                  <a:pt x="11797" y="7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45708" tIns="22853" rIns="45708" bIns="22853" anchor="ctr"/>
          <a:lstStyle/>
          <a:p>
            <a:endParaRPr lang="en-US" sz="2800" dirty="0"/>
          </a:p>
        </p:txBody>
      </p:sp>
      <p:sp>
        <p:nvSpPr>
          <p:cNvPr id="91" name="Freeform 54"/>
          <p:cNvSpPr>
            <a:spLocks noChangeArrowheads="1"/>
          </p:cNvSpPr>
          <p:nvPr userDrawn="1"/>
        </p:nvSpPr>
        <p:spPr bwMode="auto">
          <a:xfrm>
            <a:off x="8692226" y="2276872"/>
            <a:ext cx="383993" cy="384043"/>
          </a:xfrm>
          <a:custGeom>
            <a:avLst/>
            <a:gdLst>
              <a:gd name="T0" fmla="*/ 113 w 779"/>
              <a:gd name="T1" fmla="*/ 285 h 780"/>
              <a:gd name="T2" fmla="*/ 113 w 779"/>
              <a:gd name="T3" fmla="*/ 285 h 780"/>
              <a:gd name="T4" fmla="*/ 379 w 779"/>
              <a:gd name="T5" fmla="*/ 20 h 780"/>
              <a:gd name="T6" fmla="*/ 569 w 779"/>
              <a:gd name="T7" fmla="*/ 20 h 780"/>
              <a:gd name="T8" fmla="*/ 341 w 779"/>
              <a:gd name="T9" fmla="*/ 248 h 780"/>
              <a:gd name="T10" fmla="*/ 170 w 779"/>
              <a:gd name="T11" fmla="*/ 324 h 780"/>
              <a:gd name="T12" fmla="*/ 132 w 779"/>
              <a:gd name="T13" fmla="*/ 532 h 780"/>
              <a:gd name="T14" fmla="*/ 246 w 779"/>
              <a:gd name="T15" fmla="*/ 646 h 780"/>
              <a:gd name="T16" fmla="*/ 437 w 779"/>
              <a:gd name="T17" fmla="*/ 608 h 780"/>
              <a:gd name="T18" fmla="*/ 531 w 779"/>
              <a:gd name="T19" fmla="*/ 437 h 780"/>
              <a:gd name="T20" fmla="*/ 759 w 779"/>
              <a:gd name="T21" fmla="*/ 209 h 780"/>
              <a:gd name="T22" fmla="*/ 759 w 779"/>
              <a:gd name="T23" fmla="*/ 380 h 780"/>
              <a:gd name="T24" fmla="*/ 493 w 779"/>
              <a:gd name="T25" fmla="*/ 646 h 780"/>
              <a:gd name="T26" fmla="*/ 0 w 779"/>
              <a:gd name="T27" fmla="*/ 779 h 780"/>
              <a:gd name="T28" fmla="*/ 0 w 779"/>
              <a:gd name="T29" fmla="*/ 779 h 780"/>
              <a:gd name="T30" fmla="*/ 113 w 779"/>
              <a:gd name="T31" fmla="*/ 285 h 780"/>
              <a:gd name="T32" fmla="*/ 398 w 779"/>
              <a:gd name="T33" fmla="*/ 304 h 780"/>
              <a:gd name="T34" fmla="*/ 398 w 779"/>
              <a:gd name="T35" fmla="*/ 304 h 780"/>
              <a:gd name="T36" fmla="*/ 645 w 779"/>
              <a:gd name="T37" fmla="*/ 58 h 780"/>
              <a:gd name="T38" fmla="*/ 683 w 779"/>
              <a:gd name="T39" fmla="*/ 76 h 780"/>
              <a:gd name="T40" fmla="*/ 721 w 779"/>
              <a:gd name="T41" fmla="*/ 115 h 780"/>
              <a:gd name="T42" fmla="*/ 474 w 779"/>
              <a:gd name="T43" fmla="*/ 380 h 780"/>
              <a:gd name="T44" fmla="*/ 341 w 779"/>
              <a:gd name="T45" fmla="*/ 437 h 780"/>
              <a:gd name="T46" fmla="*/ 322 w 779"/>
              <a:gd name="T47" fmla="*/ 437 h 780"/>
              <a:gd name="T48" fmla="*/ 398 w 779"/>
              <a:gd name="T49" fmla="*/ 304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79" h="780">
                <a:moveTo>
                  <a:pt x="113" y="285"/>
                </a:moveTo>
                <a:lnTo>
                  <a:pt x="113" y="285"/>
                </a:lnTo>
                <a:cubicBezTo>
                  <a:pt x="379" y="20"/>
                  <a:pt x="379" y="20"/>
                  <a:pt x="379" y="20"/>
                </a:cubicBezTo>
                <a:cubicBezTo>
                  <a:pt x="379" y="20"/>
                  <a:pt x="474" y="0"/>
                  <a:pt x="569" y="20"/>
                </a:cubicBezTo>
                <a:cubicBezTo>
                  <a:pt x="341" y="248"/>
                  <a:pt x="341" y="248"/>
                  <a:pt x="341" y="248"/>
                </a:cubicBezTo>
                <a:cubicBezTo>
                  <a:pt x="170" y="324"/>
                  <a:pt x="170" y="324"/>
                  <a:pt x="170" y="324"/>
                </a:cubicBezTo>
                <a:cubicBezTo>
                  <a:pt x="132" y="532"/>
                  <a:pt x="132" y="532"/>
                  <a:pt x="132" y="532"/>
                </a:cubicBezTo>
                <a:cubicBezTo>
                  <a:pt x="170" y="570"/>
                  <a:pt x="209" y="608"/>
                  <a:pt x="246" y="646"/>
                </a:cubicBezTo>
                <a:cubicBezTo>
                  <a:pt x="437" y="608"/>
                  <a:pt x="437" y="608"/>
                  <a:pt x="437" y="608"/>
                </a:cubicBezTo>
                <a:cubicBezTo>
                  <a:pt x="531" y="437"/>
                  <a:pt x="531" y="437"/>
                  <a:pt x="531" y="437"/>
                </a:cubicBezTo>
                <a:cubicBezTo>
                  <a:pt x="759" y="209"/>
                  <a:pt x="759" y="209"/>
                  <a:pt x="759" y="209"/>
                </a:cubicBezTo>
                <a:cubicBezTo>
                  <a:pt x="778" y="304"/>
                  <a:pt x="759" y="380"/>
                  <a:pt x="759" y="380"/>
                </a:cubicBezTo>
                <a:cubicBezTo>
                  <a:pt x="493" y="646"/>
                  <a:pt x="493" y="646"/>
                  <a:pt x="493" y="646"/>
                </a:cubicBezTo>
                <a:cubicBezTo>
                  <a:pt x="0" y="779"/>
                  <a:pt x="0" y="779"/>
                  <a:pt x="0" y="779"/>
                </a:cubicBezTo>
                <a:lnTo>
                  <a:pt x="0" y="779"/>
                </a:lnTo>
                <a:lnTo>
                  <a:pt x="113" y="285"/>
                </a:lnTo>
                <a:close/>
                <a:moveTo>
                  <a:pt x="398" y="304"/>
                </a:moveTo>
                <a:lnTo>
                  <a:pt x="398" y="304"/>
                </a:lnTo>
                <a:cubicBezTo>
                  <a:pt x="645" y="58"/>
                  <a:pt x="645" y="58"/>
                  <a:pt x="645" y="58"/>
                </a:cubicBezTo>
                <a:cubicBezTo>
                  <a:pt x="664" y="58"/>
                  <a:pt x="664" y="76"/>
                  <a:pt x="683" y="76"/>
                </a:cubicBezTo>
                <a:cubicBezTo>
                  <a:pt x="702" y="96"/>
                  <a:pt x="702" y="115"/>
                  <a:pt x="721" y="115"/>
                </a:cubicBezTo>
                <a:cubicBezTo>
                  <a:pt x="474" y="380"/>
                  <a:pt x="474" y="380"/>
                  <a:pt x="474" y="380"/>
                </a:cubicBezTo>
                <a:cubicBezTo>
                  <a:pt x="341" y="437"/>
                  <a:pt x="341" y="437"/>
                  <a:pt x="341" y="437"/>
                </a:cubicBezTo>
                <a:cubicBezTo>
                  <a:pt x="322" y="437"/>
                  <a:pt x="322" y="437"/>
                  <a:pt x="322" y="437"/>
                </a:cubicBezTo>
                <a:lnTo>
                  <a:pt x="398" y="3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45708" tIns="22853" rIns="45708" bIns="22853" anchor="ctr"/>
          <a:lstStyle/>
          <a:p>
            <a:endParaRPr lang="en-US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69C86C1-885F-2B4B-B972-7959C3BFBDFE}" type="datetime4">
              <a:rPr lang="en-US" smtClean="0"/>
              <a:pPr/>
              <a:t>December 20, 2022</a:t>
            </a:fld>
            <a:endParaRPr lang="en-US" dirty="0"/>
          </a:p>
        </p:txBody>
      </p:sp>
      <p:sp>
        <p:nvSpPr>
          <p:cNvPr id="92" name="Footer Placeholder 91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AQUARELLE POWERPOINT TEMPLATE</a:t>
            </a:r>
          </a:p>
        </p:txBody>
      </p:sp>
      <p:sp>
        <p:nvSpPr>
          <p:cNvPr id="93" name="Slide Number Placeholder 9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11793"/>
      </p:ext>
    </p:extLst>
  </p:cSld>
  <p:clrMapOvr>
    <a:masterClrMapping/>
  </p:clrMapOvr>
  <p:transition spd="med"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29100" y="304800"/>
            <a:ext cx="3733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tr-TR">
                <a:sym typeface="Novecento wide Book" charset="0"/>
              </a:rPr>
              <a:t>Asıl başlık stilini düzenlemek için tıklayın</a:t>
            </a:r>
            <a:endParaRPr lang="en-US" dirty="0">
              <a:sym typeface="Novecento wide Book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0053-3420-A049-874D-5CB470F2BB96}" type="datetime4">
              <a:rPr lang="en-US" smtClean="0"/>
              <a:pPr/>
              <a:t>December 20,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AQUARELLE POWERPOINT TEMPLATE</a:t>
            </a:r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296905"/>
      </p:ext>
    </p:extLst>
  </p:cSld>
  <p:clrMapOvr>
    <a:masterClrMapping/>
  </p:clrMapOvr>
  <p:transition spd="med"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60BDF-7F5B-4644-9BCF-F7DE05629986}" type="datetime4">
              <a:rPr lang="en-US" smtClean="0"/>
              <a:pPr/>
              <a:t>December 20, 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AQUARELLE POWERPOINT TEMPLATE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9467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C4E7-52DD-43AD-8002-6C614B991F3F}" type="datetimeFigureOut">
              <a:rPr lang="tr-TR" smtClean="0"/>
              <a:t>20.12.2022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F590A-B2DC-4AFA-AEA5-39F7466F1847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12135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1" y="1933939"/>
            <a:ext cx="9791700" cy="4183360"/>
          </a:xfrm>
          <a:prstGeom prst="rect">
            <a:avLst/>
          </a:prstGeom>
        </p:spPr>
        <p:txBody>
          <a:bodyPr/>
          <a:lstStyle>
            <a:lvl1pPr>
              <a:defRPr sz="6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29100" y="304800"/>
            <a:ext cx="3733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tr-TR">
                <a:sym typeface="Novecento wide Book" charset="0"/>
              </a:rPr>
              <a:t>Asıl başlık stilini düzenlemek için tıklayın</a:t>
            </a:r>
            <a:endParaRPr lang="en-US" dirty="0">
              <a:sym typeface="Novecento wide Book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2FA17-7B58-B442-80D2-219D7C01EA52}" type="datetime4">
              <a:rPr lang="en-US" smtClean="0"/>
              <a:pPr/>
              <a:t>December 20,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855266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1" y="1933939"/>
            <a:ext cx="9791700" cy="4375381"/>
          </a:xfrm>
          <a:prstGeom prst="rect">
            <a:avLst/>
          </a:prstGeom>
        </p:spPr>
        <p:txBody>
          <a:bodyPr lIns="108000"/>
          <a:lstStyle>
            <a:lvl1pPr marL="914377" indent="-914377" algn="l">
              <a:buSzPct val="80000"/>
              <a:buFontTx/>
              <a:buBlip>
                <a:blip r:embed="rId2"/>
              </a:buBlip>
              <a:defRPr sz="426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 algn="l">
              <a:spcBef>
                <a:spcPts val="2600"/>
              </a:spcBef>
              <a:buSzPct val="80000"/>
              <a:buFontTx/>
              <a:buBlip>
                <a:blip r:embed="rId3"/>
              </a:buBlip>
              <a:defRPr sz="4267"/>
            </a:lvl2pPr>
            <a:lvl3pPr marL="609585" indent="-609585" algn="l">
              <a:buSzPct val="80000"/>
              <a:buFontTx/>
              <a:buBlip>
                <a:blip r:embed="rId3"/>
              </a:buBlip>
              <a:defRPr/>
            </a:lvl3pPr>
            <a:lvl4pPr marL="457189" indent="-457189" algn="l">
              <a:buSzPct val="80000"/>
              <a:buFontTx/>
              <a:buBlip>
                <a:blip r:embed="rId3"/>
              </a:buBlip>
              <a:defRPr/>
            </a:lvl4pPr>
            <a:lvl5pPr marL="400041" indent="-400041" algn="l">
              <a:buSzPct val="8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29100" y="304800"/>
            <a:ext cx="3733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tr-TR">
                <a:sym typeface="Novecento wide Book" charset="0"/>
              </a:rPr>
              <a:t>Asıl başlık stilini düzenlemek için tıklayın</a:t>
            </a:r>
            <a:endParaRPr lang="en-US" dirty="0">
              <a:sym typeface="Novecento wide Book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874F-5258-594D-86B3-BAB75695695B}" type="datetime4">
              <a:rPr lang="en-US" smtClean="0"/>
              <a:pPr/>
              <a:t>December 20,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51446"/>
      </p:ext>
    </p:extLst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29100" y="304800"/>
            <a:ext cx="3733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tr-TR">
                <a:sym typeface="Novecento wide Book" charset="0"/>
              </a:rPr>
              <a:t>Asıl başlık stilini düzenlemek için tıklayın</a:t>
            </a:r>
            <a:endParaRPr lang="en-US" dirty="0">
              <a:sym typeface="Novecento wide Book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200151" y="1989138"/>
            <a:ext cx="9889067" cy="4320183"/>
          </a:xfrm>
          <a:prstGeom prst="rect">
            <a:avLst/>
          </a:prstGeom>
        </p:spPr>
        <p:txBody>
          <a:bodyPr vert="horz"/>
          <a:lstStyle>
            <a:lvl1pPr marL="1219170" indent="-1219170" algn="l">
              <a:buFont typeface="+mj-lt"/>
              <a:buAutoNum type="arabicPeriod"/>
              <a:defRPr sz="4800"/>
            </a:lvl1pPr>
            <a:lvl2pPr marL="990575" indent="-990575" algn="l">
              <a:buFont typeface="+mj-lt"/>
              <a:buAutoNum type="arabicPeriod"/>
              <a:defRPr sz="4267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85783" indent="-685783" algn="l">
              <a:buFont typeface="+mj-lt"/>
              <a:buAutoNum type="arabicPeriod"/>
              <a:defRPr sz="4800"/>
            </a:lvl3pPr>
            <a:lvl4pPr marL="609585" indent="-609585" algn="l">
              <a:buFont typeface="+mj-lt"/>
              <a:buAutoNum type="arabicPeriod"/>
              <a:defRPr sz="4800"/>
            </a:lvl4pPr>
            <a:lvl5pPr marL="457189" indent="-457189" algn="l">
              <a:buFont typeface="+mj-lt"/>
              <a:buAutoNum type="arabicPeriod"/>
              <a:defRPr sz="4800"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29390DA-78AE-B749-9A2F-05B52D36E3ED}" type="datetime4">
              <a:rPr lang="en-US" smtClean="0"/>
              <a:pPr/>
              <a:t>December 20,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54982"/>
      </p:ext>
    </p:extLst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29100" y="304800"/>
            <a:ext cx="3733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tr-TR">
                <a:sym typeface="Novecento wide Book" charset="0"/>
              </a:rPr>
              <a:t>Asıl başlık stilini düzenlemek için tıklayın</a:t>
            </a:r>
            <a:endParaRPr lang="en-US" dirty="0">
              <a:sym typeface="Novecento wide Book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200152" y="1988841"/>
            <a:ext cx="9696449" cy="3647017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9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69241B9-C7B9-564E-B2F8-50E9F24BDC7B}" type="datetime4">
              <a:rPr lang="en-US" smtClean="0"/>
              <a:pPr/>
              <a:t>December 20,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18238"/>
      </p:ext>
    </p:extLst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consecuti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29100" y="304800"/>
            <a:ext cx="3733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tr-TR">
                <a:sym typeface="Novecento wide Book" charset="0"/>
              </a:rPr>
              <a:t>Asıl başlık stilini düzenlemek için tıklayın</a:t>
            </a:r>
            <a:endParaRPr lang="en-US" dirty="0">
              <a:sym typeface="Novecento wide Book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200152" y="1988841"/>
            <a:ext cx="9696449" cy="3647017"/>
          </a:xfrm>
          <a:prstGeom prst="rect">
            <a:avLst/>
          </a:prstGeom>
        </p:spPr>
        <p:txBody>
          <a:bodyPr vert="horz" numCol="2" spcCol="360000"/>
          <a:lstStyle>
            <a:lvl1pPr marL="0" indent="0" algn="just">
              <a:lnSpc>
                <a:spcPct val="100000"/>
              </a:lnSpc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9E832A8-24E7-434B-84CC-8D21281E0B6F}" type="datetime4">
              <a:rPr lang="en-US" smtClean="0"/>
              <a:pPr/>
              <a:t>December 20,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242625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itled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29100" y="304800"/>
            <a:ext cx="3733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tr-TR">
                <a:sym typeface="Novecento wide Book" charset="0"/>
              </a:rPr>
              <a:t>Asıl başlık stilini düzenlemek için tıklayın</a:t>
            </a:r>
            <a:endParaRPr lang="en-US" dirty="0">
              <a:sym typeface="Novecento wide Book" charset="0"/>
            </a:endParaRP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200152" y="1604799"/>
            <a:ext cx="9696449" cy="1344149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9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1103445" y="3429000"/>
            <a:ext cx="4704523" cy="960107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1103445" y="3044958"/>
            <a:ext cx="4704523" cy="480053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1103445" y="4869160"/>
            <a:ext cx="4704523" cy="960107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1103445" y="4485118"/>
            <a:ext cx="4704523" cy="480053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88021" y="3429000"/>
            <a:ext cx="4704523" cy="960107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88021" y="3044958"/>
            <a:ext cx="4704523" cy="480053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6288021" y="4869160"/>
            <a:ext cx="4704523" cy="960107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6288021" y="4485118"/>
            <a:ext cx="4704523" cy="480053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0B2ECE73-10F2-CF4B-937A-5E2C4C4469B0}" type="datetime4">
              <a:rPr lang="en-US" smtClean="0"/>
              <a:pPr/>
              <a:t>December 20,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839105"/>
      </p:ext>
    </p:extLst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29100" y="304800"/>
            <a:ext cx="3733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tr-TR">
                <a:sym typeface="Novecento wide Book" charset="0"/>
              </a:rPr>
              <a:t>Asıl başlık stilini düzenlemek için tıklayın</a:t>
            </a:r>
            <a:endParaRPr lang="en-US" dirty="0">
              <a:sym typeface="Novecento wide Book" charset="0"/>
            </a:endParaRPr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1007435" y="2372883"/>
            <a:ext cx="3168352" cy="345638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lnSpc>
                <a:spcPct val="100000"/>
              </a:lnSpc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1007435" y="1988840"/>
            <a:ext cx="3168352" cy="480053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367808" y="2372883"/>
            <a:ext cx="3168352" cy="345638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4367808" y="1988840"/>
            <a:ext cx="3168352" cy="480053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728181" y="2372883"/>
            <a:ext cx="3168352" cy="345638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28181" y="1988840"/>
            <a:ext cx="3168352" cy="480053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867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EDB40F3-685C-E241-971C-3BEF3D47D577}" type="datetime4">
              <a:rPr lang="en-US" smtClean="0"/>
              <a:pPr/>
              <a:t>December 20,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87054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PaintStrip_Mi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1" y="1124744"/>
            <a:ext cx="11329259" cy="4562549"/>
          </a:xfrm>
          <a:prstGeom prst="rect">
            <a:avLst/>
          </a:prstGeom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90751" y="2336800"/>
            <a:ext cx="780414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>
                <a:sym typeface="Novecento wide Book" charset="0"/>
              </a:rPr>
              <a:t>Asıl başlık stilini düzenlemek için tıklayın</a:t>
            </a:r>
            <a:endParaRPr lang="en-US" dirty="0">
              <a:sym typeface="Novecento wide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98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ransition spd="slow">
    <p:fade thruBlk="1"/>
  </p:transition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8533" spc="67">
          <a:solidFill>
            <a:srgbClr val="FFFFFF"/>
          </a:solidFill>
          <a:latin typeface="+mj-lt"/>
          <a:ea typeface="+mj-ea"/>
          <a:cs typeface="+mj-cs"/>
          <a:sym typeface="Novecento wide Book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8533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8533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8533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8533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5pPr>
      <a:lvl6pPr marL="228594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8533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6pPr>
      <a:lvl7pPr marL="457189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8533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7pPr>
      <a:lvl8pPr marL="685783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8533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8pPr>
      <a:lvl9pPr marL="914377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8533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9pPr>
    </p:titleStyle>
    <p:bodyStyle>
      <a:lvl1pPr marL="457189" indent="-457189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marL="990575" indent="-38099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marL="1523962" indent="-304792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marL="2133547" indent="-304792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marL="2743131" indent="-304792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228594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457189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685783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914377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228594" rtl="0" eaLnBrk="1" latinLnBrk="0" hangingPunct="1">
        <a:defRPr sz="933" kern="1200">
          <a:solidFill>
            <a:schemeClr val="tx1"/>
          </a:solidFill>
          <a:latin typeface="+mn-lt"/>
          <a:ea typeface="+mn-ea"/>
          <a:cs typeface="+mn-cs"/>
        </a:defRPr>
      </a:lvl1pPr>
      <a:lvl2pPr marL="228594" algn="l" defTabSz="228594" rtl="0" eaLnBrk="1" latinLnBrk="0" hangingPunct="1">
        <a:defRPr sz="933" kern="1200">
          <a:solidFill>
            <a:schemeClr val="tx1"/>
          </a:solidFill>
          <a:latin typeface="+mn-lt"/>
          <a:ea typeface="+mn-ea"/>
          <a:cs typeface="+mn-cs"/>
        </a:defRPr>
      </a:lvl2pPr>
      <a:lvl3pPr marL="457189" algn="l" defTabSz="228594" rtl="0" eaLnBrk="1" latinLnBrk="0" hangingPunct="1">
        <a:defRPr sz="933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algn="l" defTabSz="228594" rtl="0" eaLnBrk="1" latinLnBrk="0" hangingPunct="1">
        <a:defRPr sz="933" kern="1200">
          <a:solidFill>
            <a:schemeClr val="tx1"/>
          </a:solidFill>
          <a:latin typeface="+mn-lt"/>
          <a:ea typeface="+mn-ea"/>
          <a:cs typeface="+mn-cs"/>
        </a:defRPr>
      </a:lvl4pPr>
      <a:lvl5pPr marL="914377" algn="l" defTabSz="228594" rtl="0" eaLnBrk="1" latinLnBrk="0" hangingPunct="1">
        <a:defRPr sz="933" kern="1200">
          <a:solidFill>
            <a:schemeClr val="tx1"/>
          </a:solidFill>
          <a:latin typeface="+mn-lt"/>
          <a:ea typeface="+mn-ea"/>
          <a:cs typeface="+mn-cs"/>
        </a:defRPr>
      </a:lvl5pPr>
      <a:lvl6pPr marL="1142971" algn="l" defTabSz="228594" rtl="0" eaLnBrk="1" latinLnBrk="0" hangingPunct="1">
        <a:defRPr sz="933" kern="1200">
          <a:solidFill>
            <a:schemeClr val="tx1"/>
          </a:solidFill>
          <a:latin typeface="+mn-lt"/>
          <a:ea typeface="+mn-ea"/>
          <a:cs typeface="+mn-cs"/>
        </a:defRPr>
      </a:lvl6pPr>
      <a:lvl7pPr marL="1371566" algn="l" defTabSz="228594" rtl="0" eaLnBrk="1" latinLnBrk="0" hangingPunct="1">
        <a:defRPr sz="933" kern="1200">
          <a:solidFill>
            <a:schemeClr val="tx1"/>
          </a:solidFill>
          <a:latin typeface="+mn-lt"/>
          <a:ea typeface="+mn-ea"/>
          <a:cs typeface="+mn-cs"/>
        </a:defRPr>
      </a:lvl7pPr>
      <a:lvl8pPr marL="1600160" algn="l" defTabSz="228594" rtl="0" eaLnBrk="1" latinLnBrk="0" hangingPunct="1">
        <a:defRPr sz="933" kern="1200">
          <a:solidFill>
            <a:schemeClr val="tx1"/>
          </a:solidFill>
          <a:latin typeface="+mn-lt"/>
          <a:ea typeface="+mn-ea"/>
          <a:cs typeface="+mn-cs"/>
        </a:defRPr>
      </a:lvl8pPr>
      <a:lvl9pPr marL="1828754" algn="l" defTabSz="228594" rtl="0" eaLnBrk="1" latinLnBrk="0" hangingPunct="1">
        <a:defRPr sz="9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mallPaintStrip_Mint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702" y="164637"/>
            <a:ext cx="5376597" cy="1355499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4229100" y="304800"/>
            <a:ext cx="3733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19050" rIns="0" bIns="19050" numCol="1" anchor="ctr" anchorCtr="1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tr-TR">
                <a:sym typeface="Novecento wide Book" charset="0"/>
              </a:rPr>
              <a:t>Asıl başlık stilini düzenlemek için tıklayın</a:t>
            </a:r>
            <a:endParaRPr lang="en-US" dirty="0">
              <a:sym typeface="Novecento wide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01342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 spc="4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r>
              <a:rPr lang="en-US" dirty="0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501342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 spc="4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609600" y="6501342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 spc="4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fld id="{609944C0-328F-AB4F-8173-E39B4B5E39D6}" type="datetime4">
              <a:rPr lang="en-US" smtClean="0"/>
              <a:pPr/>
              <a:t>December 20,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91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</p:sldLayoutIdLst>
  <p:transition spd="med">
    <p:fade thruBlk="1"/>
  </p:transition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267" cap="all" spc="67">
          <a:solidFill>
            <a:srgbClr val="FFFFFF"/>
          </a:solidFill>
          <a:latin typeface="Novecento wide Book"/>
          <a:ea typeface="+mj-ea"/>
          <a:cs typeface="Novecento wide Book"/>
          <a:sym typeface="Novecento wide Book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267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267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267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267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5pPr>
      <a:lvl6pPr marL="228594" algn="ctr" rtl="0" eaLnBrk="1" fontAlgn="base" hangingPunct="1">
        <a:spcBef>
          <a:spcPct val="0"/>
        </a:spcBef>
        <a:spcAft>
          <a:spcPct val="0"/>
        </a:spcAft>
        <a:defRPr sz="5067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6pPr>
      <a:lvl7pPr marL="457189" algn="ctr" rtl="0" eaLnBrk="1" fontAlgn="base" hangingPunct="1">
        <a:spcBef>
          <a:spcPct val="0"/>
        </a:spcBef>
        <a:spcAft>
          <a:spcPct val="0"/>
        </a:spcAft>
        <a:defRPr sz="5067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7pPr>
      <a:lvl8pPr marL="685783" algn="ctr" rtl="0" eaLnBrk="1" fontAlgn="base" hangingPunct="1">
        <a:spcBef>
          <a:spcPct val="0"/>
        </a:spcBef>
        <a:spcAft>
          <a:spcPct val="0"/>
        </a:spcAft>
        <a:defRPr sz="5067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8pPr>
      <a:lvl9pPr marL="914377" algn="ctr" rtl="0" eaLnBrk="1" fontAlgn="base" hangingPunct="1">
        <a:spcBef>
          <a:spcPct val="0"/>
        </a:spcBef>
        <a:spcAft>
          <a:spcPct val="0"/>
        </a:spcAft>
        <a:defRPr sz="5067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9pPr>
    </p:titleStyle>
    <p:bodyStyle>
      <a:lvl1pPr marL="393690" indent="-393690" algn="ctr" rtl="0" eaLnBrk="1" fontAlgn="base" hangingPunct="1">
        <a:spcBef>
          <a:spcPts val="2600"/>
        </a:spcBef>
        <a:spcAft>
          <a:spcPct val="0"/>
        </a:spcAft>
        <a:defRPr sz="72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1pPr>
      <a:lvl2pPr marL="400041" indent="-400041" algn="ctr" rtl="0" eaLnBrk="1" fontAlgn="base" hangingPunct="1">
        <a:spcBef>
          <a:spcPts val="2600"/>
        </a:spcBef>
        <a:spcAft>
          <a:spcPct val="0"/>
        </a:spcAft>
        <a:defRPr sz="4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2pPr>
      <a:lvl3pPr marL="400041" indent="-400041" algn="ctr" rtl="0" eaLnBrk="1" fontAlgn="base" hangingPunct="1">
        <a:spcBef>
          <a:spcPts val="2600"/>
        </a:spcBef>
        <a:spcAft>
          <a:spcPct val="0"/>
        </a:spcAft>
        <a:defRPr sz="36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3pPr>
      <a:lvl4pPr marL="400041" indent="-400041" algn="ctr" rtl="0" eaLnBrk="1" fontAlgn="base" hangingPunct="1">
        <a:spcBef>
          <a:spcPts val="2600"/>
        </a:spcBef>
        <a:spcAft>
          <a:spcPct val="0"/>
        </a:spcAft>
        <a:defRPr sz="32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4pPr>
      <a:lvl5pPr marL="400041" indent="-400041" algn="ctr" rtl="0" eaLnBrk="1" fontAlgn="base" hangingPunct="1">
        <a:spcBef>
          <a:spcPts val="2600"/>
        </a:spcBef>
        <a:spcAft>
          <a:spcPct val="0"/>
        </a:spcAft>
        <a:defRPr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5pPr>
      <a:lvl6pPr marL="628635" indent="-400041" algn="ctr" rtl="0" eaLnBrk="1" fontAlgn="base" hangingPunct="1">
        <a:spcBef>
          <a:spcPts val="2600"/>
        </a:spcBef>
        <a:spcAft>
          <a:spcPct val="0"/>
        </a:spcAft>
        <a:defRPr sz="24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6pPr>
      <a:lvl7pPr marL="857229" indent="-400041" algn="ctr" rtl="0" eaLnBrk="1" fontAlgn="base" hangingPunct="1">
        <a:spcBef>
          <a:spcPts val="2600"/>
        </a:spcBef>
        <a:spcAft>
          <a:spcPct val="0"/>
        </a:spcAft>
        <a:defRPr sz="24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7pPr>
      <a:lvl8pPr marL="1085824" indent="-400041" algn="ctr" rtl="0" eaLnBrk="1" fontAlgn="base" hangingPunct="1">
        <a:spcBef>
          <a:spcPts val="2600"/>
        </a:spcBef>
        <a:spcAft>
          <a:spcPct val="0"/>
        </a:spcAft>
        <a:defRPr sz="24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8pPr>
      <a:lvl9pPr marL="1314418" indent="-400041" algn="ctr" rtl="0" eaLnBrk="1" fontAlgn="base" hangingPunct="1">
        <a:spcBef>
          <a:spcPts val="2600"/>
        </a:spcBef>
        <a:spcAft>
          <a:spcPct val="0"/>
        </a:spcAft>
        <a:defRPr sz="24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9pPr>
    </p:bodyStyle>
    <p:otherStyle>
      <a:defPPr>
        <a:defRPr lang="en-US"/>
      </a:defPPr>
      <a:lvl1pPr marL="0" algn="l" defTabSz="228594" rtl="0" eaLnBrk="1" latinLnBrk="0" hangingPunct="1">
        <a:defRPr sz="933" kern="1200">
          <a:solidFill>
            <a:schemeClr val="tx1"/>
          </a:solidFill>
          <a:latin typeface="+mn-lt"/>
          <a:ea typeface="+mn-ea"/>
          <a:cs typeface="+mn-cs"/>
        </a:defRPr>
      </a:lvl1pPr>
      <a:lvl2pPr marL="228594" algn="l" defTabSz="228594" rtl="0" eaLnBrk="1" latinLnBrk="0" hangingPunct="1">
        <a:defRPr sz="933" kern="1200">
          <a:solidFill>
            <a:schemeClr val="tx1"/>
          </a:solidFill>
          <a:latin typeface="+mn-lt"/>
          <a:ea typeface="+mn-ea"/>
          <a:cs typeface="+mn-cs"/>
        </a:defRPr>
      </a:lvl2pPr>
      <a:lvl3pPr marL="457189" algn="l" defTabSz="228594" rtl="0" eaLnBrk="1" latinLnBrk="0" hangingPunct="1">
        <a:defRPr sz="933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algn="l" defTabSz="228594" rtl="0" eaLnBrk="1" latinLnBrk="0" hangingPunct="1">
        <a:defRPr sz="933" kern="1200">
          <a:solidFill>
            <a:schemeClr val="tx1"/>
          </a:solidFill>
          <a:latin typeface="+mn-lt"/>
          <a:ea typeface="+mn-ea"/>
          <a:cs typeface="+mn-cs"/>
        </a:defRPr>
      </a:lvl4pPr>
      <a:lvl5pPr marL="914377" algn="l" defTabSz="228594" rtl="0" eaLnBrk="1" latinLnBrk="0" hangingPunct="1">
        <a:defRPr sz="933" kern="1200">
          <a:solidFill>
            <a:schemeClr val="tx1"/>
          </a:solidFill>
          <a:latin typeface="+mn-lt"/>
          <a:ea typeface="+mn-ea"/>
          <a:cs typeface="+mn-cs"/>
        </a:defRPr>
      </a:lvl5pPr>
      <a:lvl6pPr marL="1142971" algn="l" defTabSz="228594" rtl="0" eaLnBrk="1" latinLnBrk="0" hangingPunct="1">
        <a:defRPr sz="933" kern="1200">
          <a:solidFill>
            <a:schemeClr val="tx1"/>
          </a:solidFill>
          <a:latin typeface="+mn-lt"/>
          <a:ea typeface="+mn-ea"/>
          <a:cs typeface="+mn-cs"/>
        </a:defRPr>
      </a:lvl6pPr>
      <a:lvl7pPr marL="1371566" algn="l" defTabSz="228594" rtl="0" eaLnBrk="1" latinLnBrk="0" hangingPunct="1">
        <a:defRPr sz="933" kern="1200">
          <a:solidFill>
            <a:schemeClr val="tx1"/>
          </a:solidFill>
          <a:latin typeface="+mn-lt"/>
          <a:ea typeface="+mn-ea"/>
          <a:cs typeface="+mn-cs"/>
        </a:defRPr>
      </a:lvl7pPr>
      <a:lvl8pPr marL="1600160" algn="l" defTabSz="228594" rtl="0" eaLnBrk="1" latinLnBrk="0" hangingPunct="1">
        <a:defRPr sz="933" kern="1200">
          <a:solidFill>
            <a:schemeClr val="tx1"/>
          </a:solidFill>
          <a:latin typeface="+mn-lt"/>
          <a:ea typeface="+mn-ea"/>
          <a:cs typeface="+mn-cs"/>
        </a:defRPr>
      </a:lvl8pPr>
      <a:lvl9pPr marL="1828754" algn="l" defTabSz="228594" rtl="0" eaLnBrk="1" latinLnBrk="0" hangingPunct="1">
        <a:defRPr sz="9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564243-53C5-0150-63CD-A305F26AC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210540"/>
          </a:xfrm>
        </p:spPr>
        <p:txBody>
          <a:bodyPr>
            <a:normAutofit fontScale="90000"/>
          </a:bodyPr>
          <a:lstStyle/>
          <a:p>
            <a:pPr algn="ctr"/>
            <a:r>
              <a:rPr lang="tr-TR" sz="8800" dirty="0">
                <a:latin typeface="Berlin Sans FB" panose="020E0602020502020306" pitchFamily="34" charset="0"/>
              </a:rPr>
              <a:t>Sınıflandırıcı Performans Ölçümleri</a:t>
            </a:r>
            <a:r>
              <a:rPr lang="tr-TR" sz="5400" dirty="0">
                <a:latin typeface="Berlin Sans FB" panose="020E0602020502020306" pitchFamily="34" charset="0"/>
              </a:rPr>
              <a:t> </a:t>
            </a:r>
            <a:endParaRPr lang="tr-TR" sz="6700" i="1" dirty="0">
              <a:latin typeface="Berlin Sans FB" panose="020E0602020502020306" pitchFamily="34" charset="0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040B2C6-6147-F710-61C9-4D1A9960E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210540"/>
            <a:ext cx="12191999" cy="4647460"/>
          </a:xfrm>
        </p:spPr>
        <p:txBody>
          <a:bodyPr>
            <a:normAutofit lnSpcReduction="10000"/>
          </a:bodyPr>
          <a:lstStyle/>
          <a:p>
            <a:endParaRPr lang="tr-TR" dirty="0">
              <a:latin typeface="Bahnschrift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tr-TR" dirty="0">
                <a:latin typeface="Bahnschrift" panose="020B0502040204020203" pitchFamily="34" charset="0"/>
              </a:rPr>
              <a:t>Çapraz doğrulama </a:t>
            </a:r>
            <a:r>
              <a:rPr lang="tr-TR" b="1" i="1" dirty="0">
                <a:latin typeface="Bahnschrift" panose="020B0502040204020203" pitchFamily="34" charset="0"/>
              </a:rPr>
              <a:t>(</a:t>
            </a:r>
            <a:r>
              <a:rPr lang="tr-TR" b="1" i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rPr>
              <a:t>cross - validation</a:t>
            </a:r>
            <a:r>
              <a:rPr lang="tr-TR" b="1" i="1" dirty="0">
                <a:latin typeface="Bahnschrift" panose="020B0502040204020203" pitchFamily="34" charset="0"/>
              </a:rPr>
              <a:t>)</a:t>
            </a:r>
          </a:p>
          <a:p>
            <a:endParaRPr lang="tr-TR" b="1" i="1" dirty="0">
              <a:latin typeface="Bahnschrift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tr-TR" dirty="0">
                <a:latin typeface="Bahnschrift" panose="020B0502040204020203" pitchFamily="34" charset="0"/>
              </a:rPr>
              <a:t>Karışım matrisi </a:t>
            </a:r>
            <a:r>
              <a:rPr lang="tr-TR" b="1" i="1" dirty="0">
                <a:latin typeface="Bahnschrift" panose="020B0502040204020203" pitchFamily="34" charset="0"/>
              </a:rPr>
              <a:t>(</a:t>
            </a:r>
            <a:r>
              <a:rPr lang="tr-TR" b="1" i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rPr>
              <a:t>Confusion matrix</a:t>
            </a:r>
            <a:r>
              <a:rPr lang="tr-TR" b="1" i="1" dirty="0">
                <a:latin typeface="Bahnschrift" panose="020B0502040204020203" pitchFamily="34" charset="0"/>
              </a:rPr>
              <a:t>)</a:t>
            </a:r>
          </a:p>
          <a:p>
            <a:endParaRPr lang="tr-TR" b="1" i="1" dirty="0">
              <a:latin typeface="Bahnschrift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tr-TR" dirty="0">
                <a:latin typeface="Bahnschrift" panose="020B0502040204020203" pitchFamily="34" charset="0"/>
              </a:rPr>
              <a:t>F1 Skorlama </a:t>
            </a:r>
            <a:r>
              <a:rPr lang="tr-TR" b="1" i="1" dirty="0">
                <a:latin typeface="Bahnschrift" panose="020B0502040204020203" pitchFamily="34" charset="0"/>
              </a:rPr>
              <a:t>(</a:t>
            </a:r>
            <a:r>
              <a:rPr lang="tr-TR" b="1" i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rPr>
              <a:t>F-score, F-measure</a:t>
            </a:r>
            <a:r>
              <a:rPr lang="tr-TR" b="1" i="1" dirty="0">
                <a:latin typeface="Bahnschrift" panose="020B0502040204020203" pitchFamily="34" charset="0"/>
              </a:rPr>
              <a:t>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tr-TR" b="1" i="1" dirty="0">
              <a:latin typeface="Bahnschrift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tr-TR" dirty="0">
                <a:latin typeface="Bahnschrift" panose="020B0502040204020203" pitchFamily="34" charset="0"/>
              </a:rPr>
              <a:t>Roc eğrisi </a:t>
            </a:r>
            <a:r>
              <a:rPr lang="tr-TR" b="1" i="1" dirty="0">
                <a:latin typeface="Bahnschrift" panose="020B0502040204020203" pitchFamily="34" charset="0"/>
              </a:rPr>
              <a:t>(</a:t>
            </a:r>
            <a:r>
              <a:rPr lang="tr-TR" b="1" i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rPr>
              <a:t>Receiver operating characteristic Curve</a:t>
            </a:r>
            <a:r>
              <a:rPr lang="tr-TR" b="1" i="1" dirty="0">
                <a:latin typeface="Bahnschrift" panose="020B0502040204020203" pitchFamily="34" charset="0"/>
              </a:rPr>
              <a:t>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tr-TR" b="1" i="1" dirty="0">
              <a:latin typeface="Bahnschrift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tr-TR" b="1" i="1" dirty="0">
              <a:latin typeface="Bahnschrift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tr-TR" b="1" i="1" dirty="0">
              <a:latin typeface="Bahnschrift" panose="020B0502040204020203" pitchFamily="34" charset="0"/>
            </a:endParaRPr>
          </a:p>
          <a:p>
            <a:pPr algn="ctr"/>
            <a:r>
              <a:rPr lang="tr-TR" b="1" dirty="0">
                <a:latin typeface="Bookman Old Style" panose="02050604050505020204" pitchFamily="18" charset="0"/>
              </a:rPr>
              <a:t>Hazırlayanlar:</a:t>
            </a:r>
          </a:p>
          <a:p>
            <a:pPr algn="ctr"/>
            <a:endParaRPr lang="tr-TR" b="1" dirty="0">
              <a:latin typeface="Bookman Old Style" panose="02050604050505020204" pitchFamily="18" charset="0"/>
            </a:endParaRPr>
          </a:p>
          <a:p>
            <a:pPr algn="ctr"/>
            <a:r>
              <a:rPr lang="tr-TR" i="1" dirty="0">
                <a:latin typeface="Bookman Old Style" panose="02050604050505020204" pitchFamily="18" charset="0"/>
              </a:rPr>
              <a:t>Murat Arslan</a:t>
            </a:r>
          </a:p>
          <a:p>
            <a:pPr algn="ctr"/>
            <a:r>
              <a:rPr lang="tr-TR" i="1" dirty="0">
                <a:latin typeface="Bookman Old Style" panose="02050604050505020204" pitchFamily="18" charset="0"/>
              </a:rPr>
              <a:t>Abdullah yıldırım</a:t>
            </a:r>
          </a:p>
        </p:txBody>
      </p:sp>
    </p:spTree>
    <p:extLst>
      <p:ext uri="{BB962C8B-B14F-4D97-AF65-F5344CB8AC3E}">
        <p14:creationId xmlns:p14="http://schemas.microsoft.com/office/powerpoint/2010/main" val="436585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363F1F7A-9DB4-A545-482E-C3F36FFC1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04463"/>
            <a:ext cx="12192000" cy="1143000"/>
          </a:xfrm>
        </p:spPr>
        <p:txBody>
          <a:bodyPr/>
          <a:lstStyle/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tr-TR" sz="3200" b="0" i="0" u="none" strike="noStrike" kern="0" cap="all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" panose="020B0502040204020203" pitchFamily="34" charset="0"/>
                <a:sym typeface="Novecento wide Book" charset="0"/>
              </a:rPr>
              <a:t>F1 Skorlama </a:t>
            </a:r>
            <a:r>
              <a:rPr kumimoji="0" lang="tr-TR" sz="3200" b="1" i="1" u="none" strike="noStrike" kern="0" cap="all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" panose="020B0502040204020203" pitchFamily="34" charset="0"/>
                <a:sym typeface="Novecento wide Book" charset="0"/>
              </a:rPr>
              <a:t>(</a:t>
            </a:r>
            <a:r>
              <a:rPr kumimoji="0" lang="tr-TR" sz="3200" b="1" i="1" u="none" strike="noStrike" kern="0" cap="all" spc="200" normalizeH="0" baseline="0" noProof="0" dirty="0">
                <a:ln>
                  <a:noFill/>
                </a:ln>
                <a:solidFill>
                  <a:srgbClr val="DAEDEF">
                    <a:lumMod val="50000"/>
                  </a:srgbClr>
                </a:solidFill>
                <a:effectLst/>
                <a:uLnTx/>
                <a:uFillTx/>
                <a:latin typeface="Bahnschrift" panose="020B0502040204020203" pitchFamily="34" charset="0"/>
                <a:sym typeface="Novecento wide Book" charset="0"/>
              </a:rPr>
              <a:t>F-score, F-measure</a:t>
            </a:r>
            <a:r>
              <a:rPr kumimoji="0" lang="tr-TR" sz="3200" b="1" i="1" u="none" strike="noStrike" kern="0" cap="all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" panose="020B0502040204020203" pitchFamily="34" charset="0"/>
                <a:sym typeface="Novecento wide Book" charset="0"/>
              </a:rPr>
              <a:t>)</a:t>
            </a:r>
          </a:p>
          <a:p>
            <a:endParaRPr lang="tr-T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83A2339E-E396-1F19-0861-2FB61742858E}"/>
                  </a:ext>
                </a:extLst>
              </p:cNvPr>
              <p:cNvSpPr txBox="1"/>
              <p:nvPr/>
            </p:nvSpPr>
            <p:spPr>
              <a:xfrm>
                <a:off x="0" y="882316"/>
                <a:ext cx="12192000" cy="6227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tr-TR" sz="3200" i="0" dirty="0">
                    <a:solidFill>
                      <a:srgbClr val="292929"/>
                    </a:solidFill>
                    <a:effectLst/>
                    <a:latin typeface="Bahnschrift" panose="020B0502040204020203" pitchFamily="34" charset="0"/>
                  </a:rPr>
                  <a:t>F1 Score değeri bize Kesinlik (Precision) ve Duyarlılık (Recall) değerlerinin harmonik ortalamasını göstermektedir.</a:t>
                </a:r>
              </a:p>
              <a:p>
                <a:pPr algn="l"/>
                <a:endParaRPr lang="tr-TR" sz="3200" dirty="0">
                  <a:solidFill>
                    <a:srgbClr val="292929"/>
                  </a:solidFill>
                  <a:latin typeface="Bahnschrift" panose="020B0502040204020203" pitchFamily="34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tr-TR" sz="4000" b="1" noProof="0" dirty="0">
                    <a:latin typeface="Bahnschrift" panose="020B0502040204020203" pitchFamily="34" charset="0"/>
                  </a:rPr>
                  <a:t>F1 </a:t>
                </a:r>
                <a:r>
                  <a:rPr kumimoji="0" lang="tr-TR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ahnschrift" panose="020B0502040204020203" pitchFamily="34" charset="0"/>
                    <a:sym typeface="Gill Sans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tr-T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</m:ctrlPr>
                      </m:fPr>
                      <m:num>
                        <m:r>
                          <a:rPr kumimoji="0" lang="tr-T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2</m:t>
                        </m:r>
                        <m:r>
                          <a:rPr kumimoji="0" lang="tr-T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𝑥𝐷𝑢𝑦𝑎𝑟𝑙𝚤𝑙𝚤𝑘𝑥𝐾𝑒𝑠𝑖𝑛𝑙𝑖𝑘</m:t>
                        </m:r>
                      </m:num>
                      <m:den>
                        <m:r>
                          <a:rPr kumimoji="0" lang="tr-T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𝐷𝑢𝑦𝑎𝑟𝑙𝚤𝑙𝚤𝑘𝑥𝐾𝑒𝑠𝑖𝑛𝑙𝑖𝑘</m:t>
                        </m:r>
                      </m:den>
                    </m:f>
                    <m:r>
                      <a:rPr kumimoji="0" lang="tr-TR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Gill Sans" charset="0"/>
                      </a:rPr>
                      <m:t>=</m:t>
                    </m:r>
                    <m:f>
                      <m:fPr>
                        <m:ctrlPr>
                          <a:rPr kumimoji="0" lang="tr-T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</m:ctrlPr>
                      </m:fPr>
                      <m:num>
                        <m:r>
                          <a:rPr kumimoji="0" lang="tr-T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2</m:t>
                        </m:r>
                        <m:r>
                          <a:rPr kumimoji="0" lang="tr-T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𝑥</m:t>
                        </m:r>
                        <m:r>
                          <a:rPr kumimoji="0" lang="tr-T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0.25</m:t>
                        </m:r>
                        <m:r>
                          <a:rPr kumimoji="0" lang="tr-T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𝑥</m:t>
                        </m:r>
                        <m:r>
                          <a:rPr kumimoji="0" lang="tr-T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0.4</m:t>
                        </m:r>
                      </m:num>
                      <m:den>
                        <m:r>
                          <a:rPr kumimoji="0" lang="tr-T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0.25</m:t>
                        </m:r>
                        <m:r>
                          <a:rPr kumimoji="0" lang="tr-T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𝑥</m:t>
                        </m:r>
                        <m:r>
                          <a:rPr kumimoji="0" lang="tr-T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0.4</m:t>
                        </m:r>
                      </m:den>
                    </m:f>
                    <m:r>
                      <a:rPr kumimoji="0" lang="tr-TR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Gill Sans" charset="0"/>
                      </a:rPr>
                      <m:t>=0</m:t>
                    </m:r>
                    <m:r>
                      <a:rPr kumimoji="0" lang="tr-TR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Gill Sans" charset="0"/>
                      </a:rPr>
                      <m:t>.32</m:t>
                    </m:r>
                  </m:oMath>
                </a14:m>
                <a:endParaRPr lang="tr-TR" sz="4000" dirty="0">
                  <a:latin typeface="Bahnschrift" panose="020B0502040204020203" pitchFamily="34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tr-TR" sz="4000" dirty="0">
                  <a:latin typeface="Bahnschrift" panose="020B0502040204020203" pitchFamily="34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tr-TR" sz="3200" b="0" i="0" dirty="0">
                    <a:solidFill>
                      <a:srgbClr val="000000"/>
                    </a:solidFill>
                    <a:effectLst/>
                    <a:latin typeface="Raleway" pitchFamily="2" charset="-94"/>
                  </a:rPr>
                  <a:t>F1 skorunu, elimizde birden fazla modelin kesinlik ve doğruluk değerleri varken arasından en iyi modeli seçmek için kullanırız. </a:t>
                </a:r>
                <a:endParaRPr kumimoji="0" lang="tr-TR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ahnschrift" panose="020B0502040204020203" pitchFamily="34" charset="0"/>
                  <a:sym typeface="Gill Sans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tr-TR" sz="4000" dirty="0">
                  <a:latin typeface="Bahnschrift" panose="020B0502040204020203" pitchFamily="34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tr-TR" sz="3200" b="0" i="0" dirty="0">
                    <a:solidFill>
                      <a:srgbClr val="000000"/>
                    </a:solidFill>
                    <a:effectLst/>
                    <a:latin typeface="Raleway" pitchFamily="2" charset="-94"/>
                  </a:rPr>
                  <a:t>F1 skoru en yüksek 1 değerini alırken, en düşük olarak da 0 değerini alır. </a:t>
                </a:r>
                <a:endParaRPr kumimoji="0" lang="tr-TR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ahnschrift" panose="020B0502040204020203" pitchFamily="34" charset="0"/>
                  <a:sym typeface="Gill Sans" charset="0"/>
                </a:endParaRPr>
              </a:p>
              <a:p>
                <a:pPr algn="l"/>
                <a:endParaRPr lang="tr-TR" sz="3200" i="0" dirty="0">
                  <a:solidFill>
                    <a:srgbClr val="292929"/>
                  </a:solidFill>
                  <a:effectLst/>
                  <a:latin typeface="Bahnschrift" panose="020B0502040204020203" pitchFamily="34" charset="0"/>
                </a:endParaRPr>
              </a:p>
            </p:txBody>
          </p:sp>
        </mc:Choice>
        <mc:Fallback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83A2339E-E396-1F19-0861-2FB617428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82316"/>
                <a:ext cx="12192000" cy="6227282"/>
              </a:xfrm>
              <a:prstGeom prst="rect">
                <a:avLst/>
              </a:prstGeom>
              <a:blipFill>
                <a:blip r:embed="rId2"/>
                <a:stretch>
                  <a:fillRect l="-1750" t="-127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586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8C694707-8968-1F05-BCE0-693006012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4253"/>
            <a:ext cx="10058400" cy="1143000"/>
          </a:xfrm>
        </p:spPr>
        <p:txBody>
          <a:bodyPr>
            <a:normAutofit/>
          </a:bodyPr>
          <a:lstStyle/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tr-TR" sz="3200" b="0" i="0" u="none" strike="noStrike" kern="0" cap="all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" panose="020B0502040204020203" pitchFamily="34" charset="0"/>
                <a:sym typeface="Novecento wide Book" charset="0"/>
              </a:rPr>
              <a:t>Çapraz doğrulama </a:t>
            </a:r>
            <a:r>
              <a:rPr kumimoji="0" lang="tr-TR" sz="3200" b="1" i="1" u="none" strike="noStrike" kern="0" cap="all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" panose="020B0502040204020203" pitchFamily="34" charset="0"/>
                <a:sym typeface="Novecento wide Book" charset="0"/>
              </a:rPr>
              <a:t>(</a:t>
            </a:r>
            <a:r>
              <a:rPr kumimoji="0" lang="tr-TR" sz="3200" b="1" i="1" u="none" strike="noStrike" kern="0" cap="all" spc="200" normalizeH="0" baseline="0" noProof="0" dirty="0">
                <a:ln>
                  <a:noFill/>
                </a:ln>
                <a:solidFill>
                  <a:srgbClr val="DAEDEF">
                    <a:lumMod val="50000"/>
                  </a:srgbClr>
                </a:solidFill>
                <a:effectLst/>
                <a:uLnTx/>
                <a:uFillTx/>
                <a:latin typeface="Bahnschrift" panose="020B0502040204020203" pitchFamily="34" charset="0"/>
                <a:sym typeface="Novecento wide Book" charset="0"/>
              </a:rPr>
              <a:t>cross - validation</a:t>
            </a:r>
            <a:r>
              <a:rPr kumimoji="0" lang="tr-TR" sz="3200" b="1" i="1" u="none" strike="noStrike" kern="0" cap="all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" panose="020B0502040204020203" pitchFamily="34" charset="0"/>
                <a:sym typeface="Novecento wide Book" charset="0"/>
              </a:rPr>
              <a:t>)</a:t>
            </a:r>
          </a:p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tr-TR" sz="3200" b="1" i="1" u="none" strike="noStrike" kern="0" cap="all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" panose="020B0502040204020203" pitchFamily="34" charset="0"/>
              <a:sym typeface="Novecento wide Book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5D640443-7279-C273-58D4-8CBD668C20CE}"/>
              </a:ext>
            </a:extLst>
          </p:cNvPr>
          <p:cNvSpPr txBox="1"/>
          <p:nvPr/>
        </p:nvSpPr>
        <p:spPr>
          <a:xfrm>
            <a:off x="0" y="718822"/>
            <a:ext cx="12192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3200" b="0" i="0" dirty="0">
                <a:solidFill>
                  <a:srgbClr val="292929"/>
                </a:solidFill>
                <a:effectLst/>
                <a:latin typeface="Bahnschrift" panose="020B0502040204020203" pitchFamily="34" charset="0"/>
              </a:rPr>
              <a:t>Makine öğrenmesi modeli kurulurken belli bir oranda veriyi </a:t>
            </a:r>
            <a:r>
              <a:rPr lang="tr-TR" sz="3200" b="0" i="1" dirty="0">
                <a:solidFill>
                  <a:schemeClr val="accent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eğitim (train) </a:t>
            </a:r>
            <a:r>
              <a:rPr lang="tr-TR" sz="3200" b="0" i="0" dirty="0">
                <a:solidFill>
                  <a:srgbClr val="292929"/>
                </a:solidFill>
                <a:effectLst/>
                <a:latin typeface="Bahnschrift" panose="020B0502040204020203" pitchFamily="34" charset="0"/>
              </a:rPr>
              <a:t>ve </a:t>
            </a:r>
            <a:r>
              <a:rPr lang="tr-TR" sz="3200" b="0" i="0" dirty="0">
                <a:solidFill>
                  <a:schemeClr val="accent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test</a:t>
            </a:r>
            <a:r>
              <a:rPr lang="tr-TR" sz="3200" b="0" i="0" dirty="0">
                <a:solidFill>
                  <a:srgbClr val="292929"/>
                </a:solidFill>
                <a:effectLst/>
                <a:latin typeface="Bahnschrift" panose="020B0502040204020203" pitchFamily="34" charset="0"/>
              </a:rPr>
              <a:t> olarak ayırırız. Ancak buradaki handikap; modelin öğrenmesini istediğimiz bazı uç değerler test bölümünde kalmış olabilir. Bu değerler eğitim veri seti üzerinde, modeli eğitirken olmayacağı için algoritma test edildiğinde sonuçlar beklendiği gibi çıkmayabilir.</a:t>
            </a:r>
          </a:p>
          <a:p>
            <a:pPr algn="l"/>
            <a:endParaRPr lang="tr-TR" sz="3200" b="0" i="0" dirty="0">
              <a:solidFill>
                <a:srgbClr val="292929"/>
              </a:solidFill>
              <a:effectLst/>
              <a:latin typeface="Bahnschrift" panose="020B0502040204020203" pitchFamily="34" charset="0"/>
            </a:endParaRPr>
          </a:p>
          <a:p>
            <a:pPr algn="l"/>
            <a:r>
              <a:rPr lang="tr-TR" sz="3200" b="0" i="0" dirty="0">
                <a:solidFill>
                  <a:srgbClr val="292929"/>
                </a:solidFill>
                <a:effectLst/>
                <a:latin typeface="Bahnschrift" panose="020B0502040204020203" pitchFamily="34" charset="0"/>
              </a:rPr>
              <a:t>Bu gibi sorunların önüne geçmek için </a:t>
            </a:r>
            <a:r>
              <a:rPr lang="tr-TR" sz="3200" b="1" i="1" dirty="0">
                <a:solidFill>
                  <a:srgbClr val="292929"/>
                </a:solidFill>
                <a:effectLst/>
                <a:latin typeface="Bahnschrift" panose="020B0502040204020203" pitchFamily="34" charset="0"/>
              </a:rPr>
              <a:t>cross validation </a:t>
            </a:r>
            <a:r>
              <a:rPr lang="tr-TR" sz="3200" b="0" i="0" dirty="0">
                <a:solidFill>
                  <a:srgbClr val="292929"/>
                </a:solidFill>
                <a:effectLst/>
                <a:latin typeface="Bahnschrift" panose="020B0502040204020203" pitchFamily="34" charset="0"/>
              </a:rPr>
              <a:t>yöntemi ile sırasıyla train ve test veri setlerini parçalayarak her bir parça üzerinde model çalışması yapabiliriz.</a:t>
            </a:r>
            <a:endParaRPr lang="tr-TR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812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7D3B6F48-01FF-18E4-697C-B91FCC349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0058400" cy="680345"/>
          </a:xfrm>
        </p:spPr>
        <p:txBody>
          <a:bodyPr>
            <a:normAutofit lnSpcReduction="10000"/>
          </a:bodyPr>
          <a:lstStyle/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tr-TR" sz="2400" b="1" i="1" u="none" strike="noStrike" kern="0" cap="all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" panose="020B0502040204020203" pitchFamily="34" charset="0"/>
              <a:sym typeface="Novecento wide Book" charset="0"/>
            </a:endParaRPr>
          </a:p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tr-TR" sz="2400" b="1" i="1" dirty="0">
                <a:solidFill>
                  <a:srgbClr val="000000"/>
                </a:solidFill>
                <a:latin typeface="Bahnschrift" panose="020B0502040204020203" pitchFamily="34" charset="0"/>
              </a:rPr>
              <a:t>K-kez çapraz doğrulama yöntemi (K-fold)</a:t>
            </a:r>
            <a:endParaRPr kumimoji="0" lang="tr-TR" sz="2400" b="1" i="1" u="none" strike="noStrike" kern="0" cap="all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" panose="020B0502040204020203" pitchFamily="34" charset="0"/>
              <a:sym typeface="Novecento wide Book" charset="0"/>
            </a:endParaRPr>
          </a:p>
          <a:p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E19F2DF7-C0F4-0BCC-7214-52DE7DD3FD3E}"/>
              </a:ext>
            </a:extLst>
          </p:cNvPr>
          <p:cNvSpPr txBox="1"/>
          <p:nvPr/>
        </p:nvSpPr>
        <p:spPr>
          <a:xfrm>
            <a:off x="0" y="998376"/>
            <a:ext cx="12192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3200" dirty="0">
                <a:latin typeface="Calibri" panose="020F0502020204030204" pitchFamily="34" charset="0"/>
                <a:cs typeface="Calibri" panose="020F0502020204030204" pitchFamily="34" charset="0"/>
              </a:rPr>
              <a:t>Önce </a:t>
            </a:r>
            <a:r>
              <a:rPr lang="tr-TR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tr-TR" sz="3200" dirty="0">
                <a:latin typeface="Calibri" panose="020F0502020204030204" pitchFamily="34" charset="0"/>
                <a:cs typeface="Calibri" panose="020F0502020204030204" pitchFamily="34" charset="0"/>
              </a:rPr>
              <a:t> parametresinin belirlenmesi gerekmektedir. </a:t>
            </a:r>
            <a:r>
              <a:rPr lang="tr-TR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tr-TR" sz="3200" dirty="0">
                <a:latin typeface="Calibri" panose="020F0502020204030204" pitchFamily="34" charset="0"/>
                <a:cs typeface="Calibri" panose="020F0502020204030204" pitchFamily="34" charset="0"/>
              </a:rPr>
              <a:t> parametresi veri kümesinin kaç parçaya bölüneceğini belirtmektedir. </a:t>
            </a:r>
            <a:r>
              <a:rPr lang="tr-TR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lang="tr-TR" sz="3200" dirty="0">
                <a:latin typeface="Calibri" panose="020F0502020204030204" pitchFamily="34" charset="0"/>
                <a:cs typeface="Calibri" panose="020F0502020204030204" pitchFamily="34" charset="0"/>
              </a:rPr>
              <a:t>adet sınıflandırma işlemi yapılmaktadır ve her adımda bölünen parçalardan bir tanesi test işlemi için ayrılmakta geriye kalan </a:t>
            </a:r>
            <a:r>
              <a:rPr lang="tr-TR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k-1 </a:t>
            </a:r>
            <a:r>
              <a:rPr lang="tr-TR" sz="3200" dirty="0">
                <a:latin typeface="Calibri" panose="020F0502020204030204" pitchFamily="34" charset="0"/>
                <a:cs typeface="Calibri" panose="020F0502020204030204" pitchFamily="34" charset="0"/>
              </a:rPr>
              <a:t>tanesi sınıflandırıcının eğitimi için kullanılmaktadır.</a:t>
            </a:r>
            <a:r>
              <a:rPr lang="tr-TR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 </a:t>
            </a:r>
            <a:r>
              <a:rPr lang="tr-TR" sz="3200" dirty="0">
                <a:latin typeface="Calibri" panose="020F0502020204030204" pitchFamily="34" charset="0"/>
                <a:cs typeface="Calibri" panose="020F0502020204030204" pitchFamily="34" charset="0"/>
              </a:rPr>
              <a:t>adım sonra elde edilen sınıflandırma sonuçlarının ortalaması alınarak genel sınıflandırma sonucu elde edilmektedir.</a:t>
            </a:r>
          </a:p>
          <a:p>
            <a:pPr algn="l"/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558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del Seçimi-K Fold Cross Validation | by Gülcan Öğündür | Medium">
            <a:extLst>
              <a:ext uri="{FF2B5EF4-FFF2-40B4-BE49-F238E27FC236}">
                <a16:creationId xmlns:a16="http://schemas.microsoft.com/office/drawing/2014/main" id="{18D378A6-8A5F-8E67-5421-CEC460FE0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5882"/>
            <a:ext cx="12192000" cy="504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428E516-8F78-960A-FDD2-430143887B7F}"/>
              </a:ext>
            </a:extLst>
          </p:cNvPr>
          <p:cNvSpPr txBox="1"/>
          <p:nvPr/>
        </p:nvSpPr>
        <p:spPr>
          <a:xfrm>
            <a:off x="0" y="0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" panose="020B0502040204020203" pitchFamily="34" charset="0"/>
                <a:cs typeface="Calibri" panose="020F0502020204030204" pitchFamily="34" charset="0"/>
                <a:sym typeface="Gill Sans" charset="0"/>
              </a:rPr>
              <a:t>k parametresi 5 olarak belirlenen bir çapraz doğrulama işlemi aşağıda görülmektedir. </a:t>
            </a:r>
            <a:r>
              <a:rPr lang="tr-TR" sz="2800" dirty="0">
                <a:latin typeface="Bahnschrift" panose="020B0502040204020203" pitchFamily="34" charset="0"/>
                <a:cs typeface="Calibri" panose="020F0502020204030204" pitchFamily="34" charset="0"/>
              </a:rPr>
              <a:t>5</a:t>
            </a:r>
            <a:r>
              <a:rPr kumimoji="0" lang="tr-T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" panose="020B0502040204020203" pitchFamily="34" charset="0"/>
                <a:cs typeface="Calibri" panose="020F0502020204030204" pitchFamily="34" charset="0"/>
                <a:sym typeface="Gill Sans" charset="0"/>
              </a:rPr>
              <a:t> parçaya bölünen veri kümesindeki 4 parça eğitim kümesi ve geriye kalan diğer parçalar test kümesi olarak kullanılmakta ve bu işlem her adımda farklı bir parça test kümesi alınarak gerçekleştirilmektedir.</a:t>
            </a:r>
          </a:p>
        </p:txBody>
      </p:sp>
    </p:spTree>
    <p:extLst>
      <p:ext uri="{BB962C8B-B14F-4D97-AF65-F5344CB8AC3E}">
        <p14:creationId xmlns:p14="http://schemas.microsoft.com/office/powerpoint/2010/main" val="3939397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796E0A4F-B6C6-5544-1FC8-962E5F676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774694"/>
          </a:xfrm>
        </p:spPr>
        <p:txBody>
          <a:bodyPr>
            <a:normAutofit fontScale="92500"/>
          </a:bodyPr>
          <a:lstStyle/>
          <a:p>
            <a:r>
              <a:rPr lang="tr-TR" sz="3200" dirty="0">
                <a:latin typeface="Bahnschrift" panose="020B0502040204020203" pitchFamily="34" charset="0"/>
              </a:rPr>
              <a:t>Roc eğrisi </a:t>
            </a:r>
            <a:r>
              <a:rPr lang="tr-TR" sz="3200" b="1" i="1" dirty="0">
                <a:latin typeface="Bahnschrift" panose="020B0502040204020203" pitchFamily="34" charset="0"/>
              </a:rPr>
              <a:t>(</a:t>
            </a:r>
            <a:r>
              <a:rPr lang="tr-TR" sz="3200" b="1" i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rPr>
              <a:t>Receiver operating characteristic Curve</a:t>
            </a:r>
            <a:r>
              <a:rPr lang="tr-TR" sz="3200" b="1" i="1" dirty="0">
                <a:latin typeface="Bahnschrift" panose="020B0502040204020203" pitchFamily="34" charset="0"/>
              </a:rPr>
              <a:t>)</a:t>
            </a:r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36BB4C6B-86AE-394F-4095-2E40B8DF873C}"/>
              </a:ext>
            </a:extLst>
          </p:cNvPr>
          <p:cNvSpPr txBox="1"/>
          <p:nvPr/>
        </p:nvSpPr>
        <p:spPr>
          <a:xfrm>
            <a:off x="0" y="806778"/>
            <a:ext cx="1207970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800" dirty="0">
                <a:latin typeface="Bahnschrift" panose="020B0502040204020203" pitchFamily="34" charset="0"/>
              </a:rPr>
              <a:t>Dengeli dağılıma sahip olmayan veri setleri için kullanabilecek bir diğer performans ölçütü ROC eğrisidir. </a:t>
            </a:r>
          </a:p>
          <a:p>
            <a:pPr algn="l"/>
            <a:endParaRPr lang="tr-TR" sz="2800" dirty="0">
              <a:latin typeface="Bahnschrift" panose="020B0502040204020203" pitchFamily="34" charset="0"/>
            </a:endParaRPr>
          </a:p>
          <a:p>
            <a:pPr algn="l"/>
            <a:r>
              <a:rPr lang="tr-TR" sz="2800" dirty="0">
                <a:latin typeface="Bahnschrift" panose="020B0502040204020203" pitchFamily="34" charset="0"/>
              </a:rPr>
              <a:t>ROC eğrisinde X ekseninde FPR(Yanlış Pozitif Oran) ve Y ekseninde ise TPR (Doğru Pozitif Oran) bulunmaktadır. </a:t>
            </a:r>
          </a:p>
          <a:p>
            <a:pPr algn="l"/>
            <a:endParaRPr lang="tr-TR" sz="2800" dirty="0">
              <a:latin typeface="Bahnschrift" panose="020B0502040204020203" pitchFamily="34" charset="0"/>
            </a:endParaRPr>
          </a:p>
          <a:p>
            <a:pPr algn="l"/>
            <a:r>
              <a:rPr lang="tr-TR" sz="2800" dirty="0">
                <a:latin typeface="Bahnschrift" panose="020B0502040204020203" pitchFamily="34" charset="0"/>
              </a:rPr>
              <a:t>ROC bir olasılık eğrisidir ve altında kalan alan olan </a:t>
            </a:r>
            <a:r>
              <a:rPr lang="tr-TR" sz="2800" dirty="0">
                <a:solidFill>
                  <a:srgbClr val="C00000"/>
                </a:solidFill>
                <a:latin typeface="Bahnschrift" panose="020B0502040204020203" pitchFamily="34" charset="0"/>
              </a:rPr>
              <a:t>AUC </a:t>
            </a:r>
            <a:r>
              <a:rPr lang="tr-TR" sz="2800" dirty="0">
                <a:solidFill>
                  <a:schemeClr val="tx1"/>
                </a:solidFill>
                <a:latin typeface="Bahnschrift" panose="020B0502040204020203" pitchFamily="34" charset="0"/>
              </a:rPr>
              <a:t>(</a:t>
            </a:r>
            <a:r>
              <a:rPr lang="tr-TR" sz="2800" i="1" dirty="0">
                <a:solidFill>
                  <a:schemeClr val="tx1"/>
                </a:solidFill>
                <a:latin typeface="Bahnschrift" panose="020B0502040204020203" pitchFamily="34" charset="0"/>
              </a:rPr>
              <a:t>area under the curve</a:t>
            </a:r>
            <a:r>
              <a:rPr lang="tr-TR" sz="2800" dirty="0">
                <a:solidFill>
                  <a:schemeClr val="tx1"/>
                </a:solidFill>
                <a:latin typeface="Bahnschrift" panose="020B0502040204020203" pitchFamily="34" charset="0"/>
              </a:rPr>
              <a:t>)</a:t>
            </a:r>
            <a:r>
              <a:rPr lang="tr-TR" sz="2800" dirty="0">
                <a:solidFill>
                  <a:srgbClr val="C00000"/>
                </a:solidFill>
                <a:latin typeface="Bahnschrift" panose="020B0502040204020203" pitchFamily="34" charset="0"/>
              </a:rPr>
              <a:t> </a:t>
            </a:r>
            <a:r>
              <a:rPr lang="tr-TR" sz="2800" dirty="0">
                <a:solidFill>
                  <a:schemeClr val="tx1"/>
                </a:solidFill>
                <a:latin typeface="Bahnschrift" panose="020B0502040204020203" pitchFamily="34" charset="0"/>
              </a:rPr>
              <a:t>değeri 1 ve 0 arasında değişir. </a:t>
            </a:r>
          </a:p>
          <a:p>
            <a:pPr algn="l"/>
            <a:endParaRPr lang="tr-TR" sz="28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algn="l"/>
            <a:endParaRPr lang="tr-TR" sz="28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100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Metin kutusu 4">
                <a:extLst>
                  <a:ext uri="{FF2B5EF4-FFF2-40B4-BE49-F238E27FC236}">
                    <a16:creationId xmlns:a16="http://schemas.microsoft.com/office/drawing/2014/main" id="{5F0A3C4B-7D85-B753-7025-5B9B551327F0}"/>
                  </a:ext>
                </a:extLst>
              </p:cNvPr>
              <p:cNvSpPr txBox="1"/>
              <p:nvPr/>
            </p:nvSpPr>
            <p:spPr>
              <a:xfrm>
                <a:off x="0" y="4008817"/>
                <a:ext cx="7165910" cy="80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tr-TR" sz="3200" b="1" dirty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Doğru Pozitif Oran</a:t>
                </a:r>
                <a:r>
                  <a:rPr kumimoji="0" lang="tr-TR" sz="32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ahnschrift" panose="020B0502040204020203" pitchFamily="34" charset="0"/>
                    <a:sym typeface="Gill Sans" charset="0"/>
                  </a:rPr>
                  <a:t>= Duyarlılık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tr-TR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</m:ctrlPr>
                      </m:fPr>
                      <m:num>
                        <m:r>
                          <a:rPr kumimoji="0" lang="tr-TR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𝑫𝑷</m:t>
                        </m:r>
                      </m:num>
                      <m:den>
                        <m:r>
                          <a:rPr kumimoji="0" lang="tr-TR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𝑫𝑷</m:t>
                        </m:r>
                        <m:r>
                          <a:rPr kumimoji="0" lang="tr-TR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+</m:t>
                        </m:r>
                        <m:r>
                          <a:rPr kumimoji="0" lang="tr-TR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𝒀𝑵</m:t>
                        </m:r>
                      </m:den>
                    </m:f>
                  </m:oMath>
                </a14:m>
                <a:endParaRPr lang="tr-TR" sz="3200" b="1" dirty="0">
                  <a:latin typeface="Bahnschrift" panose="020B0502040204020203" pitchFamily="34" charset="0"/>
                </a:endParaRPr>
              </a:p>
            </p:txBody>
          </p:sp>
        </mc:Choice>
        <mc:Fallback>
          <p:sp>
            <p:nvSpPr>
              <p:cNvPr id="5" name="Metin kutusu 4">
                <a:extLst>
                  <a:ext uri="{FF2B5EF4-FFF2-40B4-BE49-F238E27FC236}">
                    <a16:creationId xmlns:a16="http://schemas.microsoft.com/office/drawing/2014/main" id="{5F0A3C4B-7D85-B753-7025-5B9B55132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08817"/>
                <a:ext cx="7165910" cy="801501"/>
              </a:xfrm>
              <a:prstGeom prst="rect">
                <a:avLst/>
              </a:prstGeom>
              <a:blipFill>
                <a:blip r:embed="rId2"/>
                <a:stretch>
                  <a:fillRect l="-2126" b="-916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FB991E19-1A28-E8BD-BC84-BC5630BCD43E}"/>
                  </a:ext>
                </a:extLst>
              </p:cNvPr>
              <p:cNvSpPr txBox="1"/>
              <p:nvPr/>
            </p:nvSpPr>
            <p:spPr>
              <a:xfrm>
                <a:off x="0" y="5007519"/>
                <a:ext cx="7299157" cy="1293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tr-T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ahnschrift" panose="020B0502040204020203" pitchFamily="34" charset="0"/>
                    <a:sym typeface="Gill Sans" charset="0"/>
                  </a:rPr>
                  <a:t>Yanlış Pozitif Oran </a:t>
                </a:r>
                <a:r>
                  <a:rPr kumimoji="0" lang="tr-T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ahnschrift" panose="020B0502040204020203" pitchFamily="34" charset="0"/>
                    <a:sym typeface="Gill Sans" charset="0"/>
                  </a:rPr>
                  <a:t>= (1 – Özgüllük) =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tr-T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ahnschrift" panose="020B0502040204020203" pitchFamily="34" charset="0"/>
                    <a:sym typeface="Gill Sans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tr-TR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</m:ctrlPr>
                      </m:fPr>
                      <m:num>
                        <m:r>
                          <a:rPr kumimoji="0" lang="tr-TR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𝒀</m:t>
                        </m:r>
                        <m:r>
                          <a:rPr kumimoji="0" lang="tr-TR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𝑷</m:t>
                        </m:r>
                      </m:num>
                      <m:den>
                        <m:r>
                          <a:rPr kumimoji="0" lang="tr-TR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𝑫</m:t>
                        </m:r>
                        <m:r>
                          <a:rPr kumimoji="0" lang="tr-TR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𝑵</m:t>
                        </m:r>
                        <m:r>
                          <a:rPr kumimoji="0" lang="tr-TR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+</m:t>
                        </m:r>
                        <m:r>
                          <a:rPr kumimoji="0" lang="tr-TR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𝒀𝑷</m:t>
                        </m:r>
                      </m:den>
                    </m:f>
                  </m:oMath>
                </a14:m>
                <a:endParaRPr kumimoji="0" lang="tr-T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ahnschrift" panose="020B0502040204020203" pitchFamily="34" charset="0"/>
                  <a:sym typeface="Gill Sans" charset="0"/>
                </a:endParaRPr>
              </a:p>
            </p:txBody>
          </p:sp>
        </mc:Choice>
        <mc:Fallback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FB991E19-1A28-E8BD-BC84-BC5630BCD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07519"/>
                <a:ext cx="7299157" cy="1293944"/>
              </a:xfrm>
              <a:prstGeom prst="rect">
                <a:avLst/>
              </a:prstGeom>
              <a:blipFill>
                <a:blip r:embed="rId3"/>
                <a:stretch>
                  <a:fillRect l="-2089" t="-610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Metin kutusu 9">
            <a:extLst>
              <a:ext uri="{FF2B5EF4-FFF2-40B4-BE49-F238E27FC236}">
                <a16:creationId xmlns:a16="http://schemas.microsoft.com/office/drawing/2014/main" id="{DA1B8266-97FA-DD1D-B21A-E800D4841F7D}"/>
              </a:ext>
            </a:extLst>
          </p:cNvPr>
          <p:cNvSpPr txBox="1"/>
          <p:nvPr/>
        </p:nvSpPr>
        <p:spPr>
          <a:xfrm>
            <a:off x="1" y="0"/>
            <a:ext cx="66856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800" dirty="0">
                <a:latin typeface="Bahnschrift" panose="020B0502040204020203" pitchFamily="34" charset="0"/>
              </a:rPr>
              <a:t>TPR daha önceden de bildiğimiz gibi Recall(Duyarlılık) değeridir. Yani hasta olan kişileri tespit edebilme oranımızdır. FPR ise hasta olmayan kişiler için hatalı tahmin yapma oranımızdır. Formülleri hatırlamak gerekirse</a:t>
            </a:r>
            <a:r>
              <a:rPr lang="tr-TR" dirty="0"/>
              <a:t>;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F7969F64-71B2-6154-F296-6E160B489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772" y="93307"/>
            <a:ext cx="5561227" cy="378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9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2586165B-E036-5E55-C0B8-51786305B6AD}"/>
              </a:ext>
            </a:extLst>
          </p:cNvPr>
          <p:cNvSpPr txBox="1"/>
          <p:nvPr/>
        </p:nvSpPr>
        <p:spPr>
          <a:xfrm>
            <a:off x="149288" y="256674"/>
            <a:ext cx="12042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800" i="1" dirty="0">
                <a:latin typeface="Bahnschrift" panose="020B0502040204020203" pitchFamily="34" charset="0"/>
              </a:rPr>
              <a:t>ROC eğrisi, grafiğin sol üstüne ne kadar yakın olursa sınıflandırma performansı o kadar başarılıdır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CF8A3CF-0C8D-8694-4406-B251F75C7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94" y="1576873"/>
            <a:ext cx="11607282" cy="502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123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oc Eğrisi ve Eğri Altında Kalan Alan (Auc) | by Berna Taş | Medium">
            <a:extLst>
              <a:ext uri="{FF2B5EF4-FFF2-40B4-BE49-F238E27FC236}">
                <a16:creationId xmlns:a16="http://schemas.microsoft.com/office/drawing/2014/main" id="{BA82F13B-9FA0-7BEF-7D0E-246B302AC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3" y="2165684"/>
            <a:ext cx="9658495" cy="469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25E6C39-6A5A-360F-D0B5-C509FF79BD98}"/>
              </a:ext>
            </a:extLst>
          </p:cNvPr>
          <p:cNvSpPr txBox="1"/>
          <p:nvPr/>
        </p:nvSpPr>
        <p:spPr>
          <a:xfrm>
            <a:off x="0" y="0"/>
            <a:ext cx="121920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400" i="1" dirty="0">
                <a:latin typeface="Bahnschrift" panose="020B0502040204020203" pitchFamily="34" charset="0"/>
              </a:rPr>
              <a:t>Grafikteki kesikli çizgi </a:t>
            </a:r>
            <a:r>
              <a:rPr lang="tr-TR" sz="2400" b="1" i="1" dirty="0">
                <a:solidFill>
                  <a:srgbClr val="C00000"/>
                </a:solidFill>
                <a:latin typeface="Bahnschrift" panose="020B0502040204020203" pitchFamily="34" charset="0"/>
              </a:rPr>
              <a:t>eşik değeri (treshold) </a:t>
            </a:r>
            <a:r>
              <a:rPr lang="tr-TR" sz="2400" i="1" dirty="0">
                <a:latin typeface="Bahnschrift" panose="020B0502040204020203" pitchFamily="34" charset="0"/>
              </a:rPr>
              <a:t>olarak adlandırlır. Eşik değeri, sınıflandırma problemleri için olasılık değerlerine göre ne şekilde bir sınıflandırma yapılması gerektiğinin bir kriteridir</a:t>
            </a:r>
            <a:r>
              <a:rPr lang="tr-TR" sz="2400" b="1" i="1" dirty="0">
                <a:latin typeface="Bahnschrift" panose="020B0502040204020203" pitchFamily="34" charset="0"/>
              </a:rPr>
              <a:t>. </a:t>
            </a:r>
          </a:p>
          <a:p>
            <a:pPr algn="l"/>
            <a:endParaRPr lang="tr-TR" sz="2400" b="1" i="1" dirty="0">
              <a:latin typeface="Bahnschrift" panose="020B0502040204020203" pitchFamily="34" charset="0"/>
            </a:endParaRPr>
          </a:p>
          <a:p>
            <a:pPr algn="l"/>
            <a:r>
              <a:rPr lang="tr-TR" sz="2400" i="1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Eşik değerleri üzerinde oynamalar yaparak kesinlik ve duyarlılık gibi farklı metrikleri kendi isteklerimiz ve amaçlarımız doğrultusunda değiştirebiliriz</a:t>
            </a:r>
            <a:r>
              <a:rPr lang="tr-TR" sz="2800" i="1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.</a:t>
            </a:r>
            <a:endParaRPr lang="tr-TR" sz="2800" i="1" dirty="0">
              <a:latin typeface="Bahnschrift" panose="020B0502040204020203" pitchFamily="34" charset="0"/>
            </a:endParaRPr>
          </a:p>
          <a:p>
            <a:pPr algn="l"/>
            <a:endParaRPr lang="tr-TR" sz="2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831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t Başlık 4">
            <a:extLst>
              <a:ext uri="{FF2B5EF4-FFF2-40B4-BE49-F238E27FC236}">
                <a16:creationId xmlns:a16="http://schemas.microsoft.com/office/drawing/2014/main" id="{01A168F8-1D85-6AA1-8E59-1016A83B5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12294"/>
            <a:ext cx="12192000" cy="834189"/>
          </a:xfrm>
        </p:spPr>
        <p:txBody>
          <a:bodyPr>
            <a:normAutofit fontScale="92500"/>
          </a:bodyPr>
          <a:lstStyle/>
          <a:p>
            <a:r>
              <a:rPr lang="tr-TR" sz="4800" b="1" dirty="0">
                <a:latin typeface="Bahnschrift" panose="020B0502040204020203" pitchFamily="34" charset="0"/>
              </a:rPr>
              <a:t>Sınıflandırıcı Performans ölçümleri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8D4D4FCC-6834-3E30-DBB2-455CC9775A13}"/>
              </a:ext>
            </a:extLst>
          </p:cNvPr>
          <p:cNvSpPr txBox="1"/>
          <p:nvPr/>
        </p:nvSpPr>
        <p:spPr>
          <a:xfrm>
            <a:off x="0" y="1074821"/>
            <a:ext cx="12192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4400" dirty="0">
                <a:latin typeface="Calibri" panose="020F0502020204030204" pitchFamily="34" charset="0"/>
                <a:cs typeface="Calibri" panose="020F0502020204030204" pitchFamily="34" charset="0"/>
              </a:rPr>
              <a:t>Bir makine öğrenmesi modelinin başarısının nasıl ölçülebileceği ya da iyi bir model olduğuna nasıl karar verilebileceği performans ölçümleri ile belirlenebilir</a:t>
            </a:r>
          </a:p>
        </p:txBody>
      </p:sp>
    </p:spTree>
    <p:extLst>
      <p:ext uri="{BB962C8B-B14F-4D97-AF65-F5344CB8AC3E}">
        <p14:creationId xmlns:p14="http://schemas.microsoft.com/office/powerpoint/2010/main" val="716090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EA600B-968D-8174-CA53-68028B9F5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01336"/>
          </a:xfrm>
        </p:spPr>
        <p:txBody>
          <a:bodyPr>
            <a:noAutofit/>
          </a:bodyPr>
          <a:lstStyle/>
          <a:p>
            <a:r>
              <a:rPr lang="tr-TR" sz="4800" b="1" dirty="0">
                <a:latin typeface="Bahnschrift" panose="020B0502040204020203" pitchFamily="34" charset="0"/>
              </a:rPr>
              <a:t>Karışım matrisi </a:t>
            </a:r>
            <a:r>
              <a:rPr lang="tr-TR" sz="4800" b="1" i="1" dirty="0">
                <a:latin typeface="Bahnschrift" panose="020B0502040204020203" pitchFamily="34" charset="0"/>
              </a:rPr>
              <a:t>(</a:t>
            </a:r>
            <a:r>
              <a:rPr lang="tr-TR" sz="4800" b="1" i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rPr>
              <a:t>Confusion matrix</a:t>
            </a:r>
            <a:r>
              <a:rPr lang="tr-TR" sz="4800" b="1" i="1" dirty="0">
                <a:latin typeface="Bahnschrift" panose="020B0502040204020203" pitchFamily="34" charset="0"/>
              </a:rPr>
              <a:t>)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EE0BE7D3-E5B0-5523-A981-1E8C9360EE34}"/>
              </a:ext>
            </a:extLst>
          </p:cNvPr>
          <p:cNvSpPr txBox="1"/>
          <p:nvPr/>
        </p:nvSpPr>
        <p:spPr>
          <a:xfrm>
            <a:off x="0" y="0"/>
            <a:ext cx="12192000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tr-TR" sz="4400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tr-T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Sınıflandırma modelleri için kullanılan bir performans ölçümüdür. Her ne olursa olsun sınıflandırma tahminleri şu dört değerlendirmeden birine sahip olacaktır:</a:t>
            </a:r>
          </a:p>
          <a:p>
            <a:pPr algn="l"/>
            <a:endParaRPr lang="tr-TR" sz="3600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r-TR" sz="3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Doğruya doğru demek (True Positive – TP) </a:t>
            </a:r>
            <a:r>
              <a:rPr lang="tr-TR" sz="3600" b="0" i="0" dirty="0">
                <a:solidFill>
                  <a:srgbClr val="339966"/>
                </a:solidFill>
                <a:effectLst/>
                <a:latin typeface="Roboto" panose="02000000000000000000" pitchFamily="2" charset="0"/>
              </a:rPr>
              <a:t>DOĞRU</a:t>
            </a:r>
            <a:endParaRPr lang="tr-TR" sz="36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r-TR" sz="3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Yanlışa yanlış demek (True Negative – TN) </a:t>
            </a:r>
            <a:r>
              <a:rPr lang="tr-TR" sz="3600" b="0" i="0" dirty="0">
                <a:solidFill>
                  <a:srgbClr val="339966"/>
                </a:solidFill>
                <a:effectLst/>
                <a:latin typeface="Roboto" panose="02000000000000000000" pitchFamily="2" charset="0"/>
              </a:rPr>
              <a:t>DOĞRU</a:t>
            </a:r>
          </a:p>
          <a:p>
            <a:pPr algn="l"/>
            <a:endParaRPr lang="tr-TR" sz="36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r-TR" sz="3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Doğruya yanlış demek (False Positive – FP) </a:t>
            </a:r>
            <a:r>
              <a:rPr lang="tr-TR" sz="36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YANLIŞ</a:t>
            </a:r>
            <a:endParaRPr lang="tr-TR" sz="36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r-TR" sz="3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Yanlışa doğru demek(False Negative – FN) </a:t>
            </a:r>
            <a:r>
              <a:rPr lang="tr-TR" sz="36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YANLIŞ</a:t>
            </a:r>
            <a:endParaRPr lang="tr-TR" sz="36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br>
              <a:rPr lang="tr-TR" sz="3600" dirty="0"/>
            </a:br>
            <a:endParaRPr lang="tr-TR" sz="4400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tr-TR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196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3B5000F6-C56F-3A1B-003F-C1ABEBB9835D}"/>
              </a:ext>
            </a:extLst>
          </p:cNvPr>
          <p:cNvSpPr txBox="1"/>
          <p:nvPr/>
        </p:nvSpPr>
        <p:spPr>
          <a:xfrm>
            <a:off x="-1" y="0"/>
            <a:ext cx="12192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4400" dirty="0">
                <a:latin typeface="Calibri" panose="020F0502020204030204" pitchFamily="34" charset="0"/>
                <a:cs typeface="Calibri" panose="020F0502020204030204" pitchFamily="34" charset="0"/>
              </a:rPr>
              <a:t>Bir kanser hastası veri seti üzerinden örneklersek: 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86840E5-ED17-02B1-B4A4-8D4F1CD92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3" y="1154096"/>
            <a:ext cx="8621850" cy="411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07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36A83124-ED6B-8FC8-D441-0EF464AB79F2}"/>
              </a:ext>
            </a:extLst>
          </p:cNvPr>
          <p:cNvSpPr txBox="1"/>
          <p:nvPr/>
        </p:nvSpPr>
        <p:spPr>
          <a:xfrm>
            <a:off x="-62144" y="89624"/>
            <a:ext cx="12192000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4400" b="1" i="1" dirty="0">
                <a:solidFill>
                  <a:srgbClr val="292929"/>
                </a:solidFill>
                <a:latin typeface="Bahnschrift" panose="020B0502040204020203" pitchFamily="34" charset="0"/>
              </a:rPr>
              <a:t>Hata matrislerini kullanarak bazı performans değerlendirme ölçütlerini oluşturabiliriz.</a:t>
            </a:r>
          </a:p>
          <a:p>
            <a:pPr algn="l"/>
            <a:endParaRPr lang="tr-TR" sz="4400" b="1" i="1" dirty="0">
              <a:solidFill>
                <a:srgbClr val="292929"/>
              </a:solidFill>
              <a:effectLst/>
              <a:latin typeface="Bahnschrift" panose="020B0502040204020203" pitchFamily="34" charset="0"/>
            </a:endParaRPr>
          </a:p>
          <a:p>
            <a:pPr algn="l"/>
            <a:r>
              <a:rPr lang="tr-TR" sz="3600" b="1" i="1" dirty="0">
                <a:solidFill>
                  <a:srgbClr val="292929"/>
                </a:solidFill>
                <a:effectLst/>
                <a:latin typeface="Bahnschrift" panose="020B0502040204020203" pitchFamily="34" charset="0"/>
              </a:rPr>
              <a:t>Doğruluk(Accuracy)</a:t>
            </a:r>
            <a:r>
              <a:rPr lang="tr-TR" sz="3600" b="1" i="0" dirty="0">
                <a:solidFill>
                  <a:srgbClr val="292929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tr-TR" sz="3600" i="0" dirty="0">
                <a:solidFill>
                  <a:srgbClr val="292929"/>
                </a:solidFill>
                <a:effectLst/>
                <a:latin typeface="Bahnschrift" panose="020B0502040204020203" pitchFamily="34" charset="0"/>
              </a:rPr>
              <a:t>doğru olarak sınıflandırılan örneklerin yüzdesidir</a:t>
            </a:r>
            <a:r>
              <a:rPr lang="tr-TR" sz="3600" b="0" i="0" dirty="0">
                <a:solidFill>
                  <a:srgbClr val="292929"/>
                </a:solidFill>
                <a:effectLst/>
                <a:latin typeface="Bahnschrift" panose="020B0502040204020203" pitchFamily="34" charset="0"/>
              </a:rPr>
              <a:t>.</a:t>
            </a:r>
          </a:p>
          <a:p>
            <a:pPr algn="l"/>
            <a:r>
              <a:rPr lang="tr-TR" sz="3600" b="0" i="0" dirty="0">
                <a:solidFill>
                  <a:srgbClr val="292929"/>
                </a:solidFill>
                <a:effectLst/>
                <a:latin typeface="Bahnschrift" panose="020B0502040204020203" pitchFamily="34" charset="0"/>
              </a:rPr>
              <a:t> </a:t>
            </a:r>
          </a:p>
          <a:p>
            <a:pPr algn="l"/>
            <a:r>
              <a:rPr lang="tr-TR" sz="3600" b="0" i="0" dirty="0">
                <a:solidFill>
                  <a:srgbClr val="292929"/>
                </a:solidFill>
                <a:effectLst/>
                <a:latin typeface="Bahnschrift" panose="020B0502040204020203" pitchFamily="34" charset="0"/>
              </a:rPr>
              <a:t>Kanser hastası veri setine göre hesaplarsak:</a:t>
            </a:r>
          </a:p>
          <a:p>
            <a:pPr algn="l"/>
            <a:endParaRPr lang="tr-TR" sz="3600" dirty="0">
              <a:solidFill>
                <a:srgbClr val="292929"/>
              </a:solidFill>
              <a:latin typeface="Bahnschrift" panose="020B0502040204020203" pitchFamily="34" charset="0"/>
            </a:endParaRPr>
          </a:p>
          <a:p>
            <a:pPr algn="l"/>
            <a:endParaRPr lang="tr-TR" sz="3600" b="0" i="0" dirty="0">
              <a:solidFill>
                <a:srgbClr val="292929"/>
              </a:solidFill>
              <a:effectLst/>
              <a:latin typeface="Bahnschrift" panose="020B0502040204020203" pitchFamily="34" charset="0"/>
            </a:endParaRPr>
          </a:p>
          <a:p>
            <a:pPr algn="l"/>
            <a:endParaRPr lang="tr-TR" sz="3600" dirty="0">
              <a:solidFill>
                <a:srgbClr val="292929"/>
              </a:solidFill>
              <a:latin typeface="Bahnschrift" panose="020B0502040204020203" pitchFamily="34" charset="0"/>
            </a:endParaRPr>
          </a:p>
          <a:p>
            <a:pPr algn="l"/>
            <a:endParaRPr lang="tr-TR" sz="4400" dirty="0">
              <a:latin typeface="Bahnschrift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3C092B24-BA9B-BE54-633E-DE50D440591F}"/>
                  </a:ext>
                </a:extLst>
              </p:cNvPr>
              <p:cNvSpPr txBox="1"/>
              <p:nvPr/>
            </p:nvSpPr>
            <p:spPr>
              <a:xfrm>
                <a:off x="4555957" y="4667250"/>
                <a:ext cx="6376739" cy="1063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tr-TR" sz="4400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4400" b="0" i="1" smtClean="0">
                            <a:latin typeface="Cambria Math" panose="02040503050406030204" pitchFamily="18" charset="0"/>
                          </a:rPr>
                          <m:t>100+4450</m:t>
                        </m:r>
                      </m:num>
                      <m:den>
                        <m:r>
                          <a:rPr lang="tr-TR" sz="4400" b="0" i="1" smtClean="0">
                            <a:latin typeface="Cambria Math" panose="02040503050406030204" pitchFamily="18" charset="0"/>
                          </a:rPr>
                          <m:t>100+4450+150+300</m:t>
                        </m:r>
                      </m:den>
                    </m:f>
                    <m:r>
                      <a:rPr lang="tr-TR" sz="4400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endParaRPr lang="tr-TR" sz="4400" dirty="0"/>
              </a:p>
            </p:txBody>
          </p:sp>
        </mc:Choice>
        <mc:Fallback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3C092B24-BA9B-BE54-633E-DE50D4405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957" y="4667250"/>
                <a:ext cx="6376739" cy="1063753"/>
              </a:xfrm>
              <a:prstGeom prst="rect">
                <a:avLst/>
              </a:prstGeom>
              <a:blipFill>
                <a:blip r:embed="rId2"/>
                <a:stretch>
                  <a:fillRect l="-1816" b="-1379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29DDBE2E-1E82-80F3-A8C9-8D25BAF12471}"/>
                  </a:ext>
                </a:extLst>
              </p:cNvPr>
              <p:cNvSpPr txBox="1"/>
              <p:nvPr/>
            </p:nvSpPr>
            <p:spPr>
              <a:xfrm>
                <a:off x="62144" y="4571582"/>
                <a:ext cx="4716379" cy="1255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4000" b="0" i="1" smtClean="0">
                              <a:latin typeface="Cambria Math" panose="02040503050406030204" pitchFamily="18" charset="0"/>
                            </a:rPr>
                            <m:t>𝐷𝑃</m:t>
                          </m:r>
                          <m:r>
                            <a:rPr lang="tr-TR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tr-TR" sz="4000" b="0" i="1" smtClean="0">
                              <a:latin typeface="Cambria Math" panose="02040503050406030204" pitchFamily="18" charset="0"/>
                            </a:rPr>
                            <m:t>𝐷𝑁</m:t>
                          </m:r>
                        </m:num>
                        <m:den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𝐷𝑃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𝐷𝑁</m:t>
                          </m:r>
                          <m:r>
                            <a:rPr lang="tr-TR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tr-TR" sz="4000" b="0" i="1" smtClean="0">
                              <a:latin typeface="Cambria Math" panose="02040503050406030204" pitchFamily="18" charset="0"/>
                            </a:rPr>
                            <m:t>𝑌𝑃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tr-TR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tr-TR" sz="4000" dirty="0"/>
              </a:p>
            </p:txBody>
          </p:sp>
        </mc:Choice>
        <mc:Fallback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29DDBE2E-1E82-80F3-A8C9-8D25BAF12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4" y="4571582"/>
                <a:ext cx="4716379" cy="12550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475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B6B6C12E-23E7-F6BE-302E-5539341EE14F}"/>
              </a:ext>
            </a:extLst>
          </p:cNvPr>
          <p:cNvSpPr txBox="1"/>
          <p:nvPr/>
        </p:nvSpPr>
        <p:spPr>
          <a:xfrm>
            <a:off x="0" y="0"/>
            <a:ext cx="12192000" cy="901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3200" dirty="0">
                <a:latin typeface="Bahnschrift" panose="020B0502040204020203" pitchFamily="34" charset="0"/>
                <a:cs typeface="Calibri" panose="020F0502020204030204" pitchFamily="34" charset="0"/>
              </a:rPr>
              <a:t>Veri setinin dengesiz dağıldığı durumlarda </a:t>
            </a:r>
            <a:r>
              <a:rPr lang="tr-TR" sz="3200" b="1" i="1" dirty="0">
                <a:solidFill>
                  <a:srgbClr val="00B0F0"/>
                </a:solidFill>
                <a:latin typeface="Bahnschrift" panose="020B0502040204020203" pitchFamily="34" charset="0"/>
                <a:cs typeface="Calibri" panose="020F0502020204030204" pitchFamily="34" charset="0"/>
              </a:rPr>
              <a:t>Doğruluk</a:t>
            </a:r>
            <a:r>
              <a:rPr lang="tr-TR" sz="3200" dirty="0">
                <a:solidFill>
                  <a:srgbClr val="00B0F0"/>
                </a:solidFill>
                <a:latin typeface="Bahnschrift" panose="020B0502040204020203" pitchFamily="34" charset="0"/>
                <a:cs typeface="Calibri" panose="020F0502020204030204" pitchFamily="34" charset="0"/>
              </a:rPr>
              <a:t> </a:t>
            </a:r>
            <a:r>
              <a:rPr lang="tr-TR" sz="3200" dirty="0">
                <a:latin typeface="Bahnschrift" panose="020B0502040204020203" pitchFamily="34" charset="0"/>
                <a:cs typeface="Calibri" panose="020F0502020204030204" pitchFamily="34" charset="0"/>
              </a:rPr>
              <a:t> </a:t>
            </a:r>
            <a:r>
              <a:rPr lang="tr-TR" sz="32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güvenilir bir sonuç vermeyebilir.</a:t>
            </a:r>
          </a:p>
          <a:p>
            <a:pPr algn="l"/>
            <a:endParaRPr lang="tr-TR" sz="3200" b="0" i="0" dirty="0">
              <a:solidFill>
                <a:srgbClr val="000000"/>
              </a:solidFill>
              <a:effectLst/>
              <a:latin typeface="Bahnschrift" panose="020B0502040204020203" pitchFamily="34" charset="0"/>
            </a:endParaRPr>
          </a:p>
          <a:p>
            <a:pPr algn="l"/>
            <a:r>
              <a:rPr lang="tr-TR" sz="3200" b="1" i="1" dirty="0">
                <a:latin typeface="Bahnschrift" panose="020B0502040204020203" pitchFamily="34" charset="0"/>
              </a:rPr>
              <a:t>Örneğin;</a:t>
            </a:r>
            <a:endParaRPr lang="tr-TR" sz="3200" b="1" i="1" dirty="0">
              <a:solidFill>
                <a:srgbClr val="000000"/>
              </a:solidFill>
              <a:effectLst/>
              <a:latin typeface="Bahnschrift" panose="020B0502040204020203" pitchFamily="34" charset="0"/>
            </a:endParaRPr>
          </a:p>
          <a:p>
            <a:pPr algn="l"/>
            <a:r>
              <a:rPr lang="tr-TR" sz="3200" dirty="0">
                <a:latin typeface="Bahnschrift" panose="020B0502040204020203" pitchFamily="34" charset="0"/>
                <a:cs typeface="Calibri" panose="020F0502020204030204" pitchFamily="34" charset="0"/>
              </a:rPr>
              <a:t>Doğruluk metriğini yukarıdaki hasta veri setine uyguladığımızda modelin tahmin başarısı aslında düşük olmasına rağmen 0.9 (%90) gibi yüksek bir oran çıktı. </a:t>
            </a:r>
          </a:p>
          <a:p>
            <a:pPr algn="l"/>
            <a:endParaRPr lang="tr-TR" sz="3200" dirty="0">
              <a:latin typeface="Bahnschrift" panose="020B0502040204020203" pitchFamily="34" charset="0"/>
              <a:cs typeface="Calibri" panose="020F0502020204030204" pitchFamily="34" charset="0"/>
            </a:endParaRPr>
          </a:p>
          <a:p>
            <a:pPr algn="l"/>
            <a:r>
              <a:rPr lang="tr-TR" sz="3600" b="1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Hata Oranı (</a:t>
            </a:r>
            <a:r>
              <a:rPr lang="tr-TR" sz="3600" b="1" dirty="0">
                <a:solidFill>
                  <a:schemeClr val="accent1">
                    <a:lumMod val="75000"/>
                  </a:schemeClr>
                </a:solidFill>
                <a:effectLst/>
                <a:latin typeface="Bahnschrift" panose="020B0502040204020203" pitchFamily="34" charset="0"/>
              </a:rPr>
              <a:t>Error Rate</a:t>
            </a:r>
            <a:r>
              <a:rPr lang="tr-TR" sz="3600" b="1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): </a:t>
            </a:r>
            <a:r>
              <a:rPr lang="tr-TR" sz="36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Yanlışların toplama oranıdır. Bu aynı zamanda 1’den doğruluk oranını çıkararak da elde edilir.</a:t>
            </a:r>
            <a:endParaRPr lang="tr-TR" sz="3600" dirty="0">
              <a:latin typeface="Bahnschrift" panose="020B0502040204020203" pitchFamily="34" charset="0"/>
              <a:cs typeface="Calibri" panose="020F0502020204030204" pitchFamily="34" charset="0"/>
            </a:endParaRPr>
          </a:p>
          <a:p>
            <a:pPr algn="l"/>
            <a:r>
              <a:rPr lang="tr-TR" sz="3600" b="1" i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  <a:cs typeface="Calibri" panose="020F0502020204030204" pitchFamily="34" charset="0"/>
              </a:rPr>
              <a:t>Hata Oranı = 1 - Doğruluk </a:t>
            </a:r>
            <a:r>
              <a:rPr lang="tr-TR" sz="36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  <a:cs typeface="Calibri" panose="020F0502020204030204" pitchFamily="34" charset="0"/>
              </a:rPr>
              <a:t>= 1 - 0,9 = 0,1</a:t>
            </a:r>
          </a:p>
          <a:p>
            <a:pPr algn="l"/>
            <a:endParaRPr lang="tr-TR" sz="3600" dirty="0">
              <a:latin typeface="Bahnschrift" panose="020B0502040204020203" pitchFamily="34" charset="0"/>
              <a:cs typeface="Calibri" panose="020F0502020204030204" pitchFamily="34" charset="0"/>
            </a:endParaRPr>
          </a:p>
          <a:p>
            <a:pPr algn="l"/>
            <a:endParaRPr lang="tr-TR" sz="3600" dirty="0">
              <a:latin typeface="Bahnschrift" panose="020B0502040204020203" pitchFamily="34" charset="0"/>
              <a:cs typeface="Calibri" panose="020F0502020204030204" pitchFamily="34" charset="0"/>
            </a:endParaRPr>
          </a:p>
          <a:p>
            <a:pPr algn="l"/>
            <a:endParaRPr lang="tr-TR" sz="3600" dirty="0">
              <a:latin typeface="Bahnschrift" panose="020B0502040204020203" pitchFamily="34" charset="0"/>
              <a:cs typeface="Calibri" panose="020F0502020204030204" pitchFamily="34" charset="0"/>
            </a:endParaRPr>
          </a:p>
          <a:p>
            <a:pPr algn="l"/>
            <a:endParaRPr lang="tr-TR" sz="3600" dirty="0">
              <a:latin typeface="Bahnschrift" panose="020B0502040204020203" pitchFamily="34" charset="0"/>
              <a:cs typeface="Calibri" panose="020F0502020204030204" pitchFamily="34" charset="0"/>
            </a:endParaRPr>
          </a:p>
          <a:p>
            <a:pPr algn="l"/>
            <a:endParaRPr lang="tr-TR" sz="3600" dirty="0">
              <a:latin typeface="Bahnschrift" panose="020B0502040204020203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74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079EA7E-736B-F4BA-7CB1-5C75167CA308}"/>
              </a:ext>
            </a:extLst>
          </p:cNvPr>
          <p:cNvSpPr txBox="1"/>
          <p:nvPr/>
        </p:nvSpPr>
        <p:spPr>
          <a:xfrm>
            <a:off x="0" y="24063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tr-TR" sz="3600" dirty="0">
              <a:latin typeface="Bahnschrift" panose="020B0502040204020203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Metin kutusu 6">
                <a:extLst>
                  <a:ext uri="{FF2B5EF4-FFF2-40B4-BE49-F238E27FC236}">
                    <a16:creationId xmlns:a16="http://schemas.microsoft.com/office/drawing/2014/main" id="{BA1C4383-D748-EB83-5C1A-1FC5289515AA}"/>
                  </a:ext>
                </a:extLst>
              </p:cNvPr>
              <p:cNvSpPr txBox="1"/>
              <p:nvPr/>
            </p:nvSpPr>
            <p:spPr>
              <a:xfrm>
                <a:off x="0" y="240632"/>
                <a:ext cx="12192000" cy="5152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tr-TR" sz="3200" b="1" i="1" dirty="0">
                    <a:solidFill>
                      <a:srgbClr val="292929"/>
                    </a:solidFill>
                    <a:effectLst/>
                    <a:latin typeface="Bahnschrift" panose="020B0502040204020203" pitchFamily="34" charset="0"/>
                  </a:rPr>
                  <a:t>Kesinlik(precision) </a:t>
                </a:r>
                <a:r>
                  <a:rPr lang="tr-TR" sz="3200" b="1" dirty="0">
                    <a:solidFill>
                      <a:srgbClr val="292929"/>
                    </a:solidFill>
                    <a:latin typeface="Bahnschrift" panose="020B0502040204020203" pitchFamily="34" charset="0"/>
                  </a:rPr>
                  <a:t>: </a:t>
                </a:r>
                <a:r>
                  <a:rPr lang="tr-TR" sz="3200" dirty="0">
                    <a:solidFill>
                      <a:srgbClr val="292929"/>
                    </a:solidFill>
                    <a:latin typeface="Bahnschrift" panose="020B0502040204020203" pitchFamily="34" charset="0"/>
                  </a:rPr>
                  <a:t>P</a:t>
                </a:r>
                <a:r>
                  <a:rPr lang="tr-TR" sz="3200" b="0" i="0" dirty="0">
                    <a:solidFill>
                      <a:srgbClr val="292929"/>
                    </a:solidFill>
                    <a:effectLst/>
                    <a:latin typeface="Bahnschrift" panose="020B0502040204020203" pitchFamily="34" charset="0"/>
                  </a:rPr>
                  <a:t>ozitif olarak belirlenen değerlerin gerçekten kaç adedinin pozitif olduğunu göstermektedir.</a:t>
                </a:r>
              </a:p>
              <a:p>
                <a:pPr algn="l"/>
                <a:endParaRPr lang="tr-TR" sz="3200" dirty="0">
                  <a:solidFill>
                    <a:srgbClr val="292929"/>
                  </a:solidFill>
                  <a:latin typeface="Bahnschrift" panose="020B0502040204020203" pitchFamily="34" charset="0"/>
                </a:endParaRPr>
              </a:p>
              <a:p>
                <a:pPr algn="l"/>
                <a:r>
                  <a:rPr lang="tr-TR" sz="4000" b="1" dirty="0">
                    <a:latin typeface="Bahnschrift" panose="020B0502040204020203" pitchFamily="34" charset="0"/>
                  </a:rPr>
                  <a:t>Kesinlik</a:t>
                </a:r>
                <a:r>
                  <a:rPr lang="tr-TR" sz="4000" dirty="0">
                    <a:latin typeface="Bahnschrift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4000" b="0" i="1" smtClean="0">
                            <a:latin typeface="Cambria Math" panose="02040503050406030204" pitchFamily="18" charset="0"/>
                          </a:rPr>
                          <m:t>𝐷𝑃</m:t>
                        </m:r>
                      </m:num>
                      <m:den>
                        <m:r>
                          <a:rPr lang="tr-TR" sz="4000" b="0" i="1" smtClean="0">
                            <a:latin typeface="Cambria Math" panose="02040503050406030204" pitchFamily="18" charset="0"/>
                          </a:rPr>
                          <m:t>𝐷𝑃</m:t>
                        </m:r>
                        <m:r>
                          <a:rPr lang="tr-TR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r-TR" sz="4000" b="0" i="1" smtClean="0">
                            <a:latin typeface="Cambria Math" panose="02040503050406030204" pitchFamily="18" charset="0"/>
                          </a:rPr>
                          <m:t>𝑌𝑃</m:t>
                        </m:r>
                      </m:den>
                    </m:f>
                    <m:r>
                      <a:rPr lang="tr-TR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40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tr-TR" sz="4000" b="0" i="1" smtClean="0">
                            <a:latin typeface="Cambria Math" panose="02040503050406030204" pitchFamily="18" charset="0"/>
                          </a:rPr>
                          <m:t>100+150</m:t>
                        </m:r>
                      </m:den>
                    </m:f>
                    <m:r>
                      <a:rPr lang="tr-TR" sz="4000" b="0" i="1" smtClean="0">
                        <a:latin typeface="Cambria Math" panose="02040503050406030204" pitchFamily="18" charset="0"/>
                      </a:rPr>
                      <m:t>=0,4</m:t>
                    </m:r>
                  </m:oMath>
                </a14:m>
                <a:endParaRPr lang="tr-TR" sz="4000" b="0" dirty="0">
                  <a:latin typeface="Bahnschrift" panose="020B0502040204020203" pitchFamily="34" charset="0"/>
                </a:endParaRPr>
              </a:p>
              <a:p>
                <a:pPr algn="l"/>
                <a:endParaRPr lang="tr-TR" sz="3200" dirty="0">
                  <a:latin typeface="Bahnschrift" panose="020B0502040204020203" pitchFamily="34" charset="0"/>
                </a:endParaRPr>
              </a:p>
              <a:p>
                <a:pPr algn="l"/>
                <a:r>
                  <a:rPr lang="tr-TR" sz="3200" dirty="0">
                    <a:latin typeface="Bahnschrift" panose="020B0502040204020203" pitchFamily="34" charset="0"/>
                  </a:rPr>
                  <a:t>Kesinlik değeri özellikle </a:t>
                </a:r>
                <a:r>
                  <a:rPr lang="tr-TR" sz="3200" b="1" dirty="0">
                    <a:solidFill>
                      <a:schemeClr val="accent1">
                        <a:lumMod val="50000"/>
                      </a:schemeClr>
                    </a:solidFill>
                    <a:latin typeface="Bahnschrift" panose="020B0502040204020203" pitchFamily="34" charset="0"/>
                  </a:rPr>
                  <a:t>Yanlış Pozitif </a:t>
                </a:r>
                <a:r>
                  <a:rPr lang="tr-TR" sz="3200" dirty="0">
                    <a:latin typeface="Bahnschrift" panose="020B0502040204020203" pitchFamily="34" charset="0"/>
                  </a:rPr>
                  <a:t>tahminlemenin maliyeti yüksek olduğu durumlarda çok önemlidir.</a:t>
                </a:r>
              </a:p>
              <a:p>
                <a:pPr algn="l"/>
                <a:endParaRPr lang="tr-TR" sz="4000" dirty="0">
                  <a:latin typeface="Bahnschrift" panose="020B0502040204020203" pitchFamily="34" charset="0"/>
                </a:endParaRPr>
              </a:p>
              <a:p>
                <a:pPr algn="l"/>
                <a:endParaRPr lang="tr-TR" sz="4000" dirty="0">
                  <a:latin typeface="Bahnschrift" panose="020B0502040204020203" pitchFamily="34" charset="0"/>
                </a:endParaRPr>
              </a:p>
            </p:txBody>
          </p:sp>
        </mc:Choice>
        <mc:Fallback>
          <p:sp>
            <p:nvSpPr>
              <p:cNvPr id="7" name="Metin kutusu 6">
                <a:extLst>
                  <a:ext uri="{FF2B5EF4-FFF2-40B4-BE49-F238E27FC236}">
                    <a16:creationId xmlns:a16="http://schemas.microsoft.com/office/drawing/2014/main" id="{BA1C4383-D748-EB83-5C1A-1FC528951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0632"/>
                <a:ext cx="12192000" cy="5152757"/>
              </a:xfrm>
              <a:prstGeom prst="rect">
                <a:avLst/>
              </a:prstGeom>
              <a:blipFill>
                <a:blip r:embed="rId2"/>
                <a:stretch>
                  <a:fillRect l="-1750" t="-1537" r="-205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2586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8B67B6F7-26AD-2988-7698-49197345550F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1999" cy="7219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tr-TR" sz="28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808080">
                        <a:lumMod val="50000"/>
                      </a:srgbClr>
                    </a:solidFill>
                    <a:effectLst/>
                    <a:uLnTx/>
                    <a:uFillTx/>
                    <a:latin typeface="Bahnschrift" panose="020B0502040204020203" pitchFamily="34" charset="0"/>
                    <a:sym typeface="Gill Sans" charset="0"/>
                  </a:rPr>
                  <a:t>Duyarlılık</a:t>
                </a:r>
                <a:r>
                  <a:rPr kumimoji="0" lang="tr-TR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808080">
                        <a:lumMod val="50000"/>
                      </a:srgbClr>
                    </a:solidFill>
                    <a:effectLst/>
                    <a:uLnTx/>
                    <a:uFillTx/>
                    <a:latin typeface="Bahnschrift" panose="020B0502040204020203" pitchFamily="34" charset="0"/>
                    <a:sym typeface="Gill Sans" charset="0"/>
                  </a:rPr>
                  <a:t>(</a:t>
                </a:r>
                <a:r>
                  <a:rPr kumimoji="0" lang="tr-TR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Bahnschrift" panose="020B0502040204020203" pitchFamily="34" charset="0"/>
                    <a:sym typeface="Gill Sans" charset="0"/>
                  </a:rPr>
                  <a:t>Recall</a:t>
                </a:r>
                <a:r>
                  <a:rPr kumimoji="0" lang="tr-TR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808080">
                        <a:lumMod val="50000"/>
                      </a:srgbClr>
                    </a:solidFill>
                    <a:effectLst/>
                    <a:uLnTx/>
                    <a:uFillTx/>
                    <a:latin typeface="Bahnschrift" panose="020B0502040204020203" pitchFamily="34" charset="0"/>
                    <a:sym typeface="Gill Sans" charset="0"/>
                  </a:rPr>
                  <a:t>) </a:t>
                </a:r>
                <a:r>
                  <a:rPr kumimoji="0" lang="tr-T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29"/>
                    </a:solidFill>
                    <a:effectLst/>
                    <a:uLnTx/>
                    <a:uFillTx/>
                    <a:latin typeface="Bahnschrift" panose="020B0502040204020203" pitchFamily="34" charset="0"/>
                    <a:sym typeface="Gill Sans" charset="0"/>
                  </a:rPr>
                  <a:t>: </a:t>
                </a:r>
                <a:r>
                  <a:rPr kumimoji="0" lang="tr-T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ahnschrift" panose="020B0502040204020203" pitchFamily="34" charset="0"/>
                    <a:sym typeface="Gill Sans" charset="0"/>
                  </a:rPr>
                  <a:t>Pozitif olarak tahmin edilmesi gereken örneklerin oransal olarak kaçının doğru tahmin edildiğinin göstergesidir. 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ahnschrift" panose="020B0502040204020203" pitchFamily="34" charset="0"/>
                  <a:sym typeface="Gill Sans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tr-TR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ahnschrift" panose="020B0502040204020203" pitchFamily="34" charset="0"/>
                    <a:sym typeface="Gill Sans" charset="0"/>
                  </a:rPr>
                  <a:t>Duyarlılık</a:t>
                </a:r>
                <a:r>
                  <a:rPr kumimoji="0" lang="tr-TR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ahnschrift" panose="020B0502040204020203" pitchFamily="34" charset="0"/>
                    <a:sym typeface="Gill Sans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tr-TR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</m:ctrlPr>
                      </m:fPr>
                      <m:num>
                        <m:r>
                          <a:rPr kumimoji="0" lang="tr-TR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𝐷𝑃</m:t>
                        </m:r>
                      </m:num>
                      <m:den>
                        <m:r>
                          <a:rPr kumimoji="0" lang="tr-TR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𝐷𝑃</m:t>
                        </m:r>
                        <m:r>
                          <a:rPr kumimoji="0" lang="tr-TR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+</m:t>
                        </m:r>
                        <m:r>
                          <a:rPr kumimoji="0" lang="tr-TR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𝑌𝑁</m:t>
                        </m:r>
                      </m:den>
                    </m:f>
                    <m:r>
                      <a:rPr kumimoji="0" lang="tr-TR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Gill Sans" charset="0"/>
                      </a:rPr>
                      <m:t>=</m:t>
                    </m:r>
                    <m:f>
                      <m:fPr>
                        <m:ctrlPr>
                          <a:rPr kumimoji="0" lang="tr-TR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</m:ctrlPr>
                      </m:fPr>
                      <m:num>
                        <m:r>
                          <a:rPr kumimoji="0" lang="tr-TR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100</m:t>
                        </m:r>
                      </m:num>
                      <m:den>
                        <m:r>
                          <a:rPr kumimoji="0" lang="tr-TR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100+300</m:t>
                        </m:r>
                      </m:den>
                    </m:f>
                    <m:r>
                      <a:rPr kumimoji="0" lang="tr-TR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Gill Sans" charset="0"/>
                      </a:rPr>
                      <m:t>=0,25</m:t>
                    </m:r>
                  </m:oMath>
                </a14:m>
                <a:endParaRPr kumimoji="0" lang="tr-T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ahnschrift" panose="020B0502040204020203" pitchFamily="34" charset="0"/>
                  <a:sym typeface="Gill Sans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ahnschrift" panose="020B0502040204020203" pitchFamily="34" charset="0"/>
                  <a:sym typeface="Gill Sans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ahnschrift" panose="020B0502040204020203" pitchFamily="34" charset="0"/>
                  <a:sym typeface="Gill Sans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tr-TR" sz="2800" dirty="0">
                    <a:latin typeface="Bahnschrift" panose="020B0502040204020203" pitchFamily="34" charset="0"/>
                  </a:rPr>
                  <a:t>Duyarlılık değeri de </a:t>
                </a:r>
                <a:r>
                  <a:rPr lang="tr-TR" sz="2800" b="1" dirty="0">
                    <a:solidFill>
                      <a:schemeClr val="accent1">
                        <a:lumMod val="50000"/>
                      </a:schemeClr>
                    </a:solidFill>
                    <a:latin typeface="Bahnschrift" panose="020B0502040204020203" pitchFamily="34" charset="0"/>
                  </a:rPr>
                  <a:t>Yanlış Negatif </a:t>
                </a:r>
                <a:r>
                  <a:rPr lang="tr-TR" sz="2800" dirty="0">
                    <a:latin typeface="Bahnschrift" panose="020B0502040204020203" pitchFamily="34" charset="0"/>
                  </a:rPr>
                  <a:t>olarak tahminlemenin maliyetinin yüksek olduğu durumlarda bize yardımcı olacak bir metriktir. 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tr-TR" sz="2800" dirty="0">
                  <a:latin typeface="Bahnschrift" panose="020B0502040204020203" pitchFamily="34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tr-TR" sz="2800" i="1" dirty="0">
                    <a:latin typeface="Bahnschrift" panose="020B0502040204020203" pitchFamily="34" charset="0"/>
                  </a:rPr>
                  <a:t>Örneğin</a:t>
                </a:r>
                <a:r>
                  <a:rPr lang="tr-TR" sz="2800" dirty="0">
                    <a:latin typeface="Bahnschrift" panose="020B0502040204020203" pitchFamily="34" charset="0"/>
                  </a:rPr>
                  <a:t> model kanser olmasına rağmen 300 hastaya kanser olmadığını söylemiştir. Bu durum hasta ve çevresi için olumsuz sonuçlar ortaya çıkarabilir. 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tr-TR" sz="2800" dirty="0">
                  <a:latin typeface="Bahnschrift" panose="020B0502040204020203" pitchFamily="34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tr-TR" sz="3600" dirty="0">
                  <a:latin typeface="Bahnschrift" panose="020B0502040204020203" pitchFamily="34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ahnschrift" panose="020B0502040204020203" pitchFamily="34" charset="0"/>
                  <a:sym typeface="Gill Sans" charset="0"/>
                </a:endParaRPr>
              </a:p>
            </p:txBody>
          </p:sp>
        </mc:Choice>
        <mc:Fallback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8B67B6F7-26AD-2988-7698-491973455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1999" cy="7219797"/>
              </a:xfrm>
              <a:prstGeom prst="rect">
                <a:avLst/>
              </a:prstGeom>
              <a:blipFill>
                <a:blip r:embed="rId3"/>
                <a:stretch>
                  <a:fillRect l="-1500" t="-845" r="-165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399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4383729C-29F5-FD57-6D22-8E1D28C73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52590"/>
            <a:ext cx="10058400" cy="1143000"/>
          </a:xfrm>
        </p:spPr>
        <p:txBody>
          <a:bodyPr>
            <a:normAutofit/>
          </a:bodyPr>
          <a:lstStyle/>
          <a:p>
            <a:r>
              <a:rPr lang="tr-TR" sz="2800" dirty="0">
                <a:latin typeface="Bahnschrift" panose="020B0502040204020203" pitchFamily="34" charset="0"/>
              </a:rPr>
              <a:t>Özgüllük (</a:t>
            </a:r>
            <a:r>
              <a:rPr lang="tr-TR" sz="28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Specificity</a:t>
            </a:r>
            <a:r>
              <a:rPr lang="tr-TR" sz="2800" dirty="0">
                <a:latin typeface="Bahnschrift" panose="020B0502040204020203" pitchFamily="34" charset="0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14B9F8AE-631D-7076-FADA-41BA8F1FF10A}"/>
                  </a:ext>
                </a:extLst>
              </p:cNvPr>
              <p:cNvSpPr txBox="1"/>
              <p:nvPr/>
            </p:nvSpPr>
            <p:spPr>
              <a:xfrm>
                <a:off x="0" y="994611"/>
                <a:ext cx="12192000" cy="3208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tr-TR" sz="2800" dirty="0">
                    <a:latin typeface="Bahnschrift" panose="020B0502040204020203" pitchFamily="34" charset="0"/>
                  </a:rPr>
                  <a:t>Gerçek değeri negatif olup negatif olarak tahmin edilenlerin sayısının, gerçek değeri negatif olanların tümüne oranıdır</a:t>
                </a:r>
                <a:r>
                  <a:rPr lang="tr-TR" dirty="0"/>
                  <a:t>.</a:t>
                </a:r>
              </a:p>
              <a:p>
                <a:pPr algn="l"/>
                <a:endParaRPr lang="tr-TR" dirty="0"/>
              </a:p>
              <a:p>
                <a:pPr algn="l"/>
                <a:endParaRPr lang="tr-TR" b="1" i="1" dirty="0"/>
              </a:p>
              <a:p>
                <a:pPr algn="l"/>
                <a:r>
                  <a:rPr kumimoji="0" lang="tr-TR" sz="360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sym typeface="Gill Sans" charset="0"/>
                  </a:rPr>
                  <a:t>Özgüllük</a:t>
                </a:r>
                <a:r>
                  <a:rPr kumimoji="0" lang="tr-TR" sz="360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sym typeface="Gill Sans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tr-TR" sz="4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</m:ctrlPr>
                      </m:fPr>
                      <m:num>
                        <m:r>
                          <a:rPr kumimoji="0" lang="tr-TR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𝐷𝑁</m:t>
                        </m:r>
                      </m:num>
                      <m:den>
                        <m:r>
                          <a:rPr kumimoji="0" lang="tr-TR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𝐷𝑁</m:t>
                        </m:r>
                        <m:r>
                          <a:rPr kumimoji="0" lang="tr-TR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+</m:t>
                        </m:r>
                        <m:r>
                          <a:rPr kumimoji="0" lang="tr-TR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 charset="0"/>
                          </a:rPr>
                          <m:t>𝑌𝑃</m:t>
                        </m:r>
                      </m:den>
                    </m:f>
                  </m:oMath>
                </a14:m>
                <a:endParaRPr lang="tr-TR" sz="4400" i="1" dirty="0"/>
              </a:p>
              <a:p>
                <a:pPr algn="l"/>
                <a:endParaRPr lang="tr-TR" dirty="0"/>
              </a:p>
              <a:p>
                <a:pPr algn="l"/>
                <a:endParaRPr lang="tr-TR" dirty="0"/>
              </a:p>
            </p:txBody>
          </p:sp>
        </mc:Choice>
        <mc:Fallback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14B9F8AE-631D-7076-FADA-41BA8F1FF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4611"/>
                <a:ext cx="12192000" cy="3208122"/>
              </a:xfrm>
              <a:prstGeom prst="rect">
                <a:avLst/>
              </a:prstGeom>
              <a:blipFill>
                <a:blip r:embed="rId2"/>
                <a:stretch>
                  <a:fillRect l="-1500" t="-190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98555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Title &amp; Sub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Novecento wide Book"/>
        <a:ea typeface="ヒラギノ角ゴ ProN W3"/>
        <a:cs typeface="ヒラギノ角ゴ ProN W3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Centered Text ">
  <a:themeElements>
    <a:clrScheme name="Title &amp; Centered Text 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Centered Text ">
      <a:majorFont>
        <a:latin typeface="Novecento wide Book"/>
        <a:ea typeface="ヒラギノ角ゴ ProN W3"/>
        <a:cs typeface="ヒラギノ角ゴ ProN W3"/>
      </a:majorFont>
      <a:minorFont>
        <a:latin typeface="Josefin Slab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Centered Text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ÃÕT¼-í¦-T¦T«-¦À_©±-_È-+À+Lppt¦ú-Õ</Template>
  <TotalTime>1079</TotalTime>
  <Words>805</Words>
  <Application>Microsoft Office PowerPoint</Application>
  <PresentationFormat>Geniş ekran</PresentationFormat>
  <Paragraphs>100</Paragraphs>
  <Slides>17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16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17</vt:i4>
      </vt:variant>
    </vt:vector>
  </HeadingPairs>
  <TitlesOfParts>
    <vt:vector size="35" baseType="lpstr">
      <vt:lpstr>Amatic SC Regular</vt:lpstr>
      <vt:lpstr>Arial</vt:lpstr>
      <vt:lpstr>Bahnschrift</vt:lpstr>
      <vt:lpstr>Berlin Sans FB</vt:lpstr>
      <vt:lpstr>Bookman Old Style</vt:lpstr>
      <vt:lpstr>Calibri</vt:lpstr>
      <vt:lpstr>Cambria Math</vt:lpstr>
      <vt:lpstr>Courier New</vt:lpstr>
      <vt:lpstr>Gill Sans</vt:lpstr>
      <vt:lpstr>Josefin Slab</vt:lpstr>
      <vt:lpstr>nevis Bold</vt:lpstr>
      <vt:lpstr>Novecento wide Book</vt:lpstr>
      <vt:lpstr>Novecento wide Medium</vt:lpstr>
      <vt:lpstr>Novecento wide Normal</vt:lpstr>
      <vt:lpstr>Raleway</vt:lpstr>
      <vt:lpstr>Roboto</vt:lpstr>
      <vt:lpstr>Title &amp; Subtitle</vt:lpstr>
      <vt:lpstr>Title &amp; Centered Text </vt:lpstr>
      <vt:lpstr>Sınıflandırıcı Performans Ölçümleri </vt:lpstr>
      <vt:lpstr>PowerPoint Sunusu</vt:lpstr>
      <vt:lpstr>Karışım matrisi (Confusion matrix)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Sınıflandırıcı Performans Ölçümleri </dc:title>
  <dc:creator>murat arslan</dc:creator>
  <cp:lastModifiedBy>murat arslan</cp:lastModifiedBy>
  <cp:revision>8</cp:revision>
  <dcterms:created xsi:type="dcterms:W3CDTF">2022-12-17T12:20:47Z</dcterms:created>
  <dcterms:modified xsi:type="dcterms:W3CDTF">2022-12-20T16:22:13Z</dcterms:modified>
</cp:coreProperties>
</file>